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sldIdLst>
    <p:sldId id="258" r:id="rId2"/>
  </p:sldIdLst>
  <p:sldSz cx="8675688" cy="5040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6EFF"/>
    <a:srgbClr val="002D86"/>
    <a:srgbClr val="0D5EFF"/>
    <a:srgbClr val="003C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84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4461" y="824885"/>
            <a:ext cx="6506766" cy="1754776"/>
          </a:xfrm>
        </p:spPr>
        <p:txBody>
          <a:bodyPr anchor="b"/>
          <a:lstStyle>
            <a:lvl1pPr algn="ctr">
              <a:defRPr sz="427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4461" y="2647331"/>
            <a:ext cx="6506766" cy="1216909"/>
          </a:xfrm>
        </p:spPr>
        <p:txBody>
          <a:bodyPr/>
          <a:lstStyle>
            <a:lvl1pPr marL="0" indent="0" algn="ctr">
              <a:buNone/>
              <a:defRPr sz="1708"/>
            </a:lvl1pPr>
            <a:lvl2pPr marL="325344" indent="0" algn="ctr">
              <a:buNone/>
              <a:defRPr sz="1423"/>
            </a:lvl2pPr>
            <a:lvl3pPr marL="650687" indent="0" algn="ctr">
              <a:buNone/>
              <a:defRPr sz="1281"/>
            </a:lvl3pPr>
            <a:lvl4pPr marL="976031" indent="0" algn="ctr">
              <a:buNone/>
              <a:defRPr sz="1139"/>
            </a:lvl4pPr>
            <a:lvl5pPr marL="1301374" indent="0" algn="ctr">
              <a:buNone/>
              <a:defRPr sz="1139"/>
            </a:lvl5pPr>
            <a:lvl6pPr marL="1626718" indent="0" algn="ctr">
              <a:buNone/>
              <a:defRPr sz="1139"/>
            </a:lvl6pPr>
            <a:lvl7pPr marL="1952061" indent="0" algn="ctr">
              <a:buNone/>
              <a:defRPr sz="1139"/>
            </a:lvl7pPr>
            <a:lvl8pPr marL="2277405" indent="0" algn="ctr">
              <a:buNone/>
              <a:defRPr sz="1139"/>
            </a:lvl8pPr>
            <a:lvl9pPr marL="2602748" indent="0" algn="ctr">
              <a:buNone/>
              <a:defRPr sz="113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448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2540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08539" y="268350"/>
            <a:ext cx="1870695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6453" y="268350"/>
            <a:ext cx="5503640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54009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00899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935" y="1256579"/>
            <a:ext cx="7482781" cy="2096630"/>
          </a:xfrm>
        </p:spPr>
        <p:txBody>
          <a:bodyPr anchor="b"/>
          <a:lstStyle>
            <a:lvl1pPr>
              <a:defRPr sz="427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1935" y="3373044"/>
            <a:ext cx="7482781" cy="1102568"/>
          </a:xfrm>
        </p:spPr>
        <p:txBody>
          <a:bodyPr/>
          <a:lstStyle>
            <a:lvl1pPr marL="0" indent="0">
              <a:buNone/>
              <a:defRPr sz="1708">
                <a:solidFill>
                  <a:schemeClr val="tx1">
                    <a:tint val="75000"/>
                  </a:schemeClr>
                </a:solidFill>
              </a:defRPr>
            </a:lvl1pPr>
            <a:lvl2pPr marL="325344" indent="0">
              <a:buNone/>
              <a:defRPr sz="1423">
                <a:solidFill>
                  <a:schemeClr val="tx1">
                    <a:tint val="75000"/>
                  </a:schemeClr>
                </a:solidFill>
              </a:defRPr>
            </a:lvl2pPr>
            <a:lvl3pPr marL="650687" indent="0">
              <a:buNone/>
              <a:defRPr sz="1281">
                <a:solidFill>
                  <a:schemeClr val="tx1">
                    <a:tint val="75000"/>
                  </a:schemeClr>
                </a:solidFill>
              </a:defRPr>
            </a:lvl3pPr>
            <a:lvl4pPr marL="976031" indent="0">
              <a:buNone/>
              <a:defRPr sz="1139">
                <a:solidFill>
                  <a:schemeClr val="tx1">
                    <a:tint val="75000"/>
                  </a:schemeClr>
                </a:solidFill>
              </a:defRPr>
            </a:lvl4pPr>
            <a:lvl5pPr marL="1301374" indent="0">
              <a:buNone/>
              <a:defRPr sz="1139">
                <a:solidFill>
                  <a:schemeClr val="tx1">
                    <a:tint val="75000"/>
                  </a:schemeClr>
                </a:solidFill>
              </a:defRPr>
            </a:lvl5pPr>
            <a:lvl6pPr marL="1626718" indent="0">
              <a:buNone/>
              <a:defRPr sz="1139">
                <a:solidFill>
                  <a:schemeClr val="tx1">
                    <a:tint val="75000"/>
                  </a:schemeClr>
                </a:solidFill>
              </a:defRPr>
            </a:lvl6pPr>
            <a:lvl7pPr marL="1952061" indent="0">
              <a:buNone/>
              <a:defRPr sz="1139">
                <a:solidFill>
                  <a:schemeClr val="tx1">
                    <a:tint val="75000"/>
                  </a:schemeClr>
                </a:solidFill>
              </a:defRPr>
            </a:lvl7pPr>
            <a:lvl8pPr marL="2277405" indent="0">
              <a:buNone/>
              <a:defRPr sz="1139">
                <a:solidFill>
                  <a:schemeClr val="tx1">
                    <a:tint val="75000"/>
                  </a:schemeClr>
                </a:solidFill>
              </a:defRPr>
            </a:lvl8pPr>
            <a:lvl9pPr marL="2602748" indent="0">
              <a:buNone/>
              <a:defRPr sz="11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94635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6454" y="1341750"/>
            <a:ext cx="368716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2067" y="1341750"/>
            <a:ext cx="368716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73649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584" y="268350"/>
            <a:ext cx="7482781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584" y="1235577"/>
            <a:ext cx="3670222" cy="605537"/>
          </a:xfrm>
        </p:spPr>
        <p:txBody>
          <a:bodyPr anchor="b"/>
          <a:lstStyle>
            <a:lvl1pPr marL="0" indent="0">
              <a:buNone/>
              <a:defRPr sz="1708" b="1"/>
            </a:lvl1pPr>
            <a:lvl2pPr marL="325344" indent="0">
              <a:buNone/>
              <a:defRPr sz="1423" b="1"/>
            </a:lvl2pPr>
            <a:lvl3pPr marL="650687" indent="0">
              <a:buNone/>
              <a:defRPr sz="1281" b="1"/>
            </a:lvl3pPr>
            <a:lvl4pPr marL="976031" indent="0">
              <a:buNone/>
              <a:defRPr sz="1139" b="1"/>
            </a:lvl4pPr>
            <a:lvl5pPr marL="1301374" indent="0">
              <a:buNone/>
              <a:defRPr sz="1139" b="1"/>
            </a:lvl5pPr>
            <a:lvl6pPr marL="1626718" indent="0">
              <a:buNone/>
              <a:defRPr sz="1139" b="1"/>
            </a:lvl6pPr>
            <a:lvl7pPr marL="1952061" indent="0">
              <a:buNone/>
              <a:defRPr sz="1139" b="1"/>
            </a:lvl7pPr>
            <a:lvl8pPr marL="2277405" indent="0">
              <a:buNone/>
              <a:defRPr sz="1139" b="1"/>
            </a:lvl8pPr>
            <a:lvl9pPr marL="2602748" indent="0">
              <a:buNone/>
              <a:defRPr sz="113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7584" y="1841114"/>
            <a:ext cx="3670222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2067" y="1235577"/>
            <a:ext cx="3688297" cy="605537"/>
          </a:xfrm>
        </p:spPr>
        <p:txBody>
          <a:bodyPr anchor="b"/>
          <a:lstStyle>
            <a:lvl1pPr marL="0" indent="0">
              <a:buNone/>
              <a:defRPr sz="1708" b="1"/>
            </a:lvl1pPr>
            <a:lvl2pPr marL="325344" indent="0">
              <a:buNone/>
              <a:defRPr sz="1423" b="1"/>
            </a:lvl2pPr>
            <a:lvl3pPr marL="650687" indent="0">
              <a:buNone/>
              <a:defRPr sz="1281" b="1"/>
            </a:lvl3pPr>
            <a:lvl4pPr marL="976031" indent="0">
              <a:buNone/>
              <a:defRPr sz="1139" b="1"/>
            </a:lvl4pPr>
            <a:lvl5pPr marL="1301374" indent="0">
              <a:buNone/>
              <a:defRPr sz="1139" b="1"/>
            </a:lvl5pPr>
            <a:lvl6pPr marL="1626718" indent="0">
              <a:buNone/>
              <a:defRPr sz="1139" b="1"/>
            </a:lvl6pPr>
            <a:lvl7pPr marL="1952061" indent="0">
              <a:buNone/>
              <a:defRPr sz="1139" b="1"/>
            </a:lvl7pPr>
            <a:lvl8pPr marL="2277405" indent="0">
              <a:buNone/>
              <a:defRPr sz="1139" b="1"/>
            </a:lvl8pPr>
            <a:lvl9pPr marL="2602748" indent="0">
              <a:buNone/>
              <a:defRPr sz="113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2067" y="1841114"/>
            <a:ext cx="3688297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29835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58104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97595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584" y="336021"/>
            <a:ext cx="2798135" cy="1176073"/>
          </a:xfrm>
        </p:spPr>
        <p:txBody>
          <a:bodyPr anchor="b"/>
          <a:lstStyle>
            <a:lvl1pPr>
              <a:defRPr sz="227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8297" y="725712"/>
            <a:ext cx="4392067" cy="3581889"/>
          </a:xfrm>
        </p:spPr>
        <p:txBody>
          <a:bodyPr/>
          <a:lstStyle>
            <a:lvl1pPr>
              <a:defRPr sz="2277"/>
            </a:lvl1pPr>
            <a:lvl2pPr>
              <a:defRPr sz="1992"/>
            </a:lvl2pPr>
            <a:lvl3pPr>
              <a:defRPr sz="1708"/>
            </a:lvl3pPr>
            <a:lvl4pPr>
              <a:defRPr sz="1423"/>
            </a:lvl4pPr>
            <a:lvl5pPr>
              <a:defRPr sz="1423"/>
            </a:lvl5pPr>
            <a:lvl6pPr>
              <a:defRPr sz="1423"/>
            </a:lvl6pPr>
            <a:lvl7pPr>
              <a:defRPr sz="1423"/>
            </a:lvl7pPr>
            <a:lvl8pPr>
              <a:defRPr sz="1423"/>
            </a:lvl8pPr>
            <a:lvl9pPr>
              <a:defRPr sz="142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584" y="1512094"/>
            <a:ext cx="2798135" cy="2801341"/>
          </a:xfrm>
        </p:spPr>
        <p:txBody>
          <a:bodyPr/>
          <a:lstStyle>
            <a:lvl1pPr marL="0" indent="0">
              <a:buNone/>
              <a:defRPr sz="1139"/>
            </a:lvl1pPr>
            <a:lvl2pPr marL="325344" indent="0">
              <a:buNone/>
              <a:defRPr sz="996"/>
            </a:lvl2pPr>
            <a:lvl3pPr marL="650687" indent="0">
              <a:buNone/>
              <a:defRPr sz="854"/>
            </a:lvl3pPr>
            <a:lvl4pPr marL="976031" indent="0">
              <a:buNone/>
              <a:defRPr sz="712"/>
            </a:lvl4pPr>
            <a:lvl5pPr marL="1301374" indent="0">
              <a:buNone/>
              <a:defRPr sz="712"/>
            </a:lvl5pPr>
            <a:lvl6pPr marL="1626718" indent="0">
              <a:buNone/>
              <a:defRPr sz="712"/>
            </a:lvl6pPr>
            <a:lvl7pPr marL="1952061" indent="0">
              <a:buNone/>
              <a:defRPr sz="712"/>
            </a:lvl7pPr>
            <a:lvl8pPr marL="2277405" indent="0">
              <a:buNone/>
              <a:defRPr sz="712"/>
            </a:lvl8pPr>
            <a:lvl9pPr marL="2602748" indent="0">
              <a:buNone/>
              <a:defRPr sz="71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9336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584" y="336021"/>
            <a:ext cx="2798135" cy="1176073"/>
          </a:xfrm>
        </p:spPr>
        <p:txBody>
          <a:bodyPr anchor="b"/>
          <a:lstStyle>
            <a:lvl1pPr>
              <a:defRPr sz="227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88297" y="725712"/>
            <a:ext cx="4392067" cy="3581889"/>
          </a:xfrm>
        </p:spPr>
        <p:txBody>
          <a:bodyPr anchor="t"/>
          <a:lstStyle>
            <a:lvl1pPr marL="0" indent="0">
              <a:buNone/>
              <a:defRPr sz="2277"/>
            </a:lvl1pPr>
            <a:lvl2pPr marL="325344" indent="0">
              <a:buNone/>
              <a:defRPr sz="1992"/>
            </a:lvl2pPr>
            <a:lvl3pPr marL="650687" indent="0">
              <a:buNone/>
              <a:defRPr sz="1708"/>
            </a:lvl3pPr>
            <a:lvl4pPr marL="976031" indent="0">
              <a:buNone/>
              <a:defRPr sz="1423"/>
            </a:lvl4pPr>
            <a:lvl5pPr marL="1301374" indent="0">
              <a:buNone/>
              <a:defRPr sz="1423"/>
            </a:lvl5pPr>
            <a:lvl6pPr marL="1626718" indent="0">
              <a:buNone/>
              <a:defRPr sz="1423"/>
            </a:lvl6pPr>
            <a:lvl7pPr marL="1952061" indent="0">
              <a:buNone/>
              <a:defRPr sz="1423"/>
            </a:lvl7pPr>
            <a:lvl8pPr marL="2277405" indent="0">
              <a:buNone/>
              <a:defRPr sz="1423"/>
            </a:lvl8pPr>
            <a:lvl9pPr marL="2602748" indent="0">
              <a:buNone/>
              <a:defRPr sz="142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584" y="1512094"/>
            <a:ext cx="2798135" cy="2801341"/>
          </a:xfrm>
        </p:spPr>
        <p:txBody>
          <a:bodyPr/>
          <a:lstStyle>
            <a:lvl1pPr marL="0" indent="0">
              <a:buNone/>
              <a:defRPr sz="1139"/>
            </a:lvl1pPr>
            <a:lvl2pPr marL="325344" indent="0">
              <a:buNone/>
              <a:defRPr sz="996"/>
            </a:lvl2pPr>
            <a:lvl3pPr marL="650687" indent="0">
              <a:buNone/>
              <a:defRPr sz="854"/>
            </a:lvl3pPr>
            <a:lvl4pPr marL="976031" indent="0">
              <a:buNone/>
              <a:defRPr sz="712"/>
            </a:lvl4pPr>
            <a:lvl5pPr marL="1301374" indent="0">
              <a:buNone/>
              <a:defRPr sz="712"/>
            </a:lvl5pPr>
            <a:lvl6pPr marL="1626718" indent="0">
              <a:buNone/>
              <a:defRPr sz="712"/>
            </a:lvl6pPr>
            <a:lvl7pPr marL="1952061" indent="0">
              <a:buNone/>
              <a:defRPr sz="712"/>
            </a:lvl7pPr>
            <a:lvl8pPr marL="2277405" indent="0">
              <a:buNone/>
              <a:defRPr sz="712"/>
            </a:lvl8pPr>
            <a:lvl9pPr marL="2602748" indent="0">
              <a:buNone/>
              <a:defRPr sz="71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69494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6454" y="268350"/>
            <a:ext cx="7482781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6454" y="1341750"/>
            <a:ext cx="7482781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6453" y="4671624"/>
            <a:ext cx="195203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73822" y="4671624"/>
            <a:ext cx="2928045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27205" y="4671624"/>
            <a:ext cx="195203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74959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defTabSz="650687" rtl="0" eaLnBrk="1" latinLnBrk="0" hangingPunct="1">
        <a:lnSpc>
          <a:spcPct val="90000"/>
        </a:lnSpc>
        <a:spcBef>
          <a:spcPct val="0"/>
        </a:spcBef>
        <a:buNone/>
        <a:defRPr sz="313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672" indent="-162672" algn="l" defTabSz="650687" rtl="0" eaLnBrk="1" latinLnBrk="0" hangingPunct="1">
        <a:lnSpc>
          <a:spcPct val="90000"/>
        </a:lnSpc>
        <a:spcBef>
          <a:spcPts val="712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1pPr>
      <a:lvl2pPr marL="488015" indent="-162672" algn="l" defTabSz="650687" rtl="0" eaLnBrk="1" latinLnBrk="0" hangingPunct="1">
        <a:lnSpc>
          <a:spcPct val="90000"/>
        </a:lnSpc>
        <a:spcBef>
          <a:spcPts val="356"/>
        </a:spcBef>
        <a:buFont typeface="Arial" panose="020B0604020202020204" pitchFamily="34" charset="0"/>
        <a:buChar char="•"/>
        <a:defRPr sz="1708" kern="1200">
          <a:solidFill>
            <a:schemeClr val="tx1"/>
          </a:solidFill>
          <a:latin typeface="+mn-lt"/>
          <a:ea typeface="+mn-ea"/>
          <a:cs typeface="+mn-cs"/>
        </a:defRPr>
      </a:lvl2pPr>
      <a:lvl3pPr marL="813359" indent="-162672" algn="l" defTabSz="650687" rtl="0" eaLnBrk="1" latinLnBrk="0" hangingPunct="1">
        <a:lnSpc>
          <a:spcPct val="90000"/>
        </a:lnSpc>
        <a:spcBef>
          <a:spcPts val="356"/>
        </a:spcBef>
        <a:buFont typeface="Arial" panose="020B0604020202020204" pitchFamily="34" charset="0"/>
        <a:buChar char="•"/>
        <a:defRPr sz="1423" kern="1200">
          <a:solidFill>
            <a:schemeClr val="tx1"/>
          </a:solidFill>
          <a:latin typeface="+mn-lt"/>
          <a:ea typeface="+mn-ea"/>
          <a:cs typeface="+mn-cs"/>
        </a:defRPr>
      </a:lvl3pPr>
      <a:lvl4pPr marL="1138702" indent="-162672" algn="l" defTabSz="650687" rtl="0" eaLnBrk="1" latinLnBrk="0" hangingPunct="1">
        <a:lnSpc>
          <a:spcPct val="90000"/>
        </a:lnSpc>
        <a:spcBef>
          <a:spcPts val="356"/>
        </a:spcBef>
        <a:buFont typeface="Arial" panose="020B0604020202020204" pitchFamily="34" charset="0"/>
        <a:buChar char="•"/>
        <a:defRPr sz="1281" kern="1200">
          <a:solidFill>
            <a:schemeClr val="tx1"/>
          </a:solidFill>
          <a:latin typeface="+mn-lt"/>
          <a:ea typeface="+mn-ea"/>
          <a:cs typeface="+mn-cs"/>
        </a:defRPr>
      </a:lvl4pPr>
      <a:lvl5pPr marL="1464046" indent="-162672" algn="l" defTabSz="650687" rtl="0" eaLnBrk="1" latinLnBrk="0" hangingPunct="1">
        <a:lnSpc>
          <a:spcPct val="90000"/>
        </a:lnSpc>
        <a:spcBef>
          <a:spcPts val="356"/>
        </a:spcBef>
        <a:buFont typeface="Arial" panose="020B0604020202020204" pitchFamily="34" charset="0"/>
        <a:buChar char="•"/>
        <a:defRPr sz="1281" kern="1200">
          <a:solidFill>
            <a:schemeClr val="tx1"/>
          </a:solidFill>
          <a:latin typeface="+mn-lt"/>
          <a:ea typeface="+mn-ea"/>
          <a:cs typeface="+mn-cs"/>
        </a:defRPr>
      </a:lvl5pPr>
      <a:lvl6pPr marL="1789389" indent="-162672" algn="l" defTabSz="650687" rtl="0" eaLnBrk="1" latinLnBrk="0" hangingPunct="1">
        <a:lnSpc>
          <a:spcPct val="90000"/>
        </a:lnSpc>
        <a:spcBef>
          <a:spcPts val="356"/>
        </a:spcBef>
        <a:buFont typeface="Arial" panose="020B0604020202020204" pitchFamily="34" charset="0"/>
        <a:buChar char="•"/>
        <a:defRPr sz="1281" kern="1200">
          <a:solidFill>
            <a:schemeClr val="tx1"/>
          </a:solidFill>
          <a:latin typeface="+mn-lt"/>
          <a:ea typeface="+mn-ea"/>
          <a:cs typeface="+mn-cs"/>
        </a:defRPr>
      </a:lvl6pPr>
      <a:lvl7pPr marL="2114733" indent="-162672" algn="l" defTabSz="650687" rtl="0" eaLnBrk="1" latinLnBrk="0" hangingPunct="1">
        <a:lnSpc>
          <a:spcPct val="90000"/>
        </a:lnSpc>
        <a:spcBef>
          <a:spcPts val="356"/>
        </a:spcBef>
        <a:buFont typeface="Arial" panose="020B0604020202020204" pitchFamily="34" charset="0"/>
        <a:buChar char="•"/>
        <a:defRPr sz="1281" kern="1200">
          <a:solidFill>
            <a:schemeClr val="tx1"/>
          </a:solidFill>
          <a:latin typeface="+mn-lt"/>
          <a:ea typeface="+mn-ea"/>
          <a:cs typeface="+mn-cs"/>
        </a:defRPr>
      </a:lvl7pPr>
      <a:lvl8pPr marL="2440076" indent="-162672" algn="l" defTabSz="650687" rtl="0" eaLnBrk="1" latinLnBrk="0" hangingPunct="1">
        <a:lnSpc>
          <a:spcPct val="90000"/>
        </a:lnSpc>
        <a:spcBef>
          <a:spcPts val="356"/>
        </a:spcBef>
        <a:buFont typeface="Arial" panose="020B0604020202020204" pitchFamily="34" charset="0"/>
        <a:buChar char="•"/>
        <a:defRPr sz="1281" kern="1200">
          <a:solidFill>
            <a:schemeClr val="tx1"/>
          </a:solidFill>
          <a:latin typeface="+mn-lt"/>
          <a:ea typeface="+mn-ea"/>
          <a:cs typeface="+mn-cs"/>
        </a:defRPr>
      </a:lvl8pPr>
      <a:lvl9pPr marL="2765420" indent="-162672" algn="l" defTabSz="650687" rtl="0" eaLnBrk="1" latinLnBrk="0" hangingPunct="1">
        <a:lnSpc>
          <a:spcPct val="90000"/>
        </a:lnSpc>
        <a:spcBef>
          <a:spcPts val="356"/>
        </a:spcBef>
        <a:buFont typeface="Arial" panose="020B0604020202020204" pitchFamily="34" charset="0"/>
        <a:buChar char="•"/>
        <a:defRPr sz="12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687" rtl="0" eaLnBrk="1" latinLnBrk="0" hangingPunct="1">
        <a:defRPr sz="1281" kern="1200">
          <a:solidFill>
            <a:schemeClr val="tx1"/>
          </a:solidFill>
          <a:latin typeface="+mn-lt"/>
          <a:ea typeface="+mn-ea"/>
          <a:cs typeface="+mn-cs"/>
        </a:defRPr>
      </a:lvl1pPr>
      <a:lvl2pPr marL="325344" algn="l" defTabSz="650687" rtl="0" eaLnBrk="1" latinLnBrk="0" hangingPunct="1">
        <a:defRPr sz="1281" kern="1200">
          <a:solidFill>
            <a:schemeClr val="tx1"/>
          </a:solidFill>
          <a:latin typeface="+mn-lt"/>
          <a:ea typeface="+mn-ea"/>
          <a:cs typeface="+mn-cs"/>
        </a:defRPr>
      </a:lvl2pPr>
      <a:lvl3pPr marL="650687" algn="l" defTabSz="650687" rtl="0" eaLnBrk="1" latinLnBrk="0" hangingPunct="1">
        <a:defRPr sz="1281" kern="1200">
          <a:solidFill>
            <a:schemeClr val="tx1"/>
          </a:solidFill>
          <a:latin typeface="+mn-lt"/>
          <a:ea typeface="+mn-ea"/>
          <a:cs typeface="+mn-cs"/>
        </a:defRPr>
      </a:lvl3pPr>
      <a:lvl4pPr marL="976031" algn="l" defTabSz="650687" rtl="0" eaLnBrk="1" latinLnBrk="0" hangingPunct="1">
        <a:defRPr sz="1281" kern="1200">
          <a:solidFill>
            <a:schemeClr val="tx1"/>
          </a:solidFill>
          <a:latin typeface="+mn-lt"/>
          <a:ea typeface="+mn-ea"/>
          <a:cs typeface="+mn-cs"/>
        </a:defRPr>
      </a:lvl4pPr>
      <a:lvl5pPr marL="1301374" algn="l" defTabSz="650687" rtl="0" eaLnBrk="1" latinLnBrk="0" hangingPunct="1">
        <a:defRPr sz="1281" kern="1200">
          <a:solidFill>
            <a:schemeClr val="tx1"/>
          </a:solidFill>
          <a:latin typeface="+mn-lt"/>
          <a:ea typeface="+mn-ea"/>
          <a:cs typeface="+mn-cs"/>
        </a:defRPr>
      </a:lvl5pPr>
      <a:lvl6pPr marL="1626718" algn="l" defTabSz="650687" rtl="0" eaLnBrk="1" latinLnBrk="0" hangingPunct="1">
        <a:defRPr sz="1281" kern="1200">
          <a:solidFill>
            <a:schemeClr val="tx1"/>
          </a:solidFill>
          <a:latin typeface="+mn-lt"/>
          <a:ea typeface="+mn-ea"/>
          <a:cs typeface="+mn-cs"/>
        </a:defRPr>
      </a:lvl6pPr>
      <a:lvl7pPr marL="1952061" algn="l" defTabSz="650687" rtl="0" eaLnBrk="1" latinLnBrk="0" hangingPunct="1">
        <a:defRPr sz="1281" kern="1200">
          <a:solidFill>
            <a:schemeClr val="tx1"/>
          </a:solidFill>
          <a:latin typeface="+mn-lt"/>
          <a:ea typeface="+mn-ea"/>
          <a:cs typeface="+mn-cs"/>
        </a:defRPr>
      </a:lvl7pPr>
      <a:lvl8pPr marL="2277405" algn="l" defTabSz="650687" rtl="0" eaLnBrk="1" latinLnBrk="0" hangingPunct="1">
        <a:defRPr sz="1281" kern="1200">
          <a:solidFill>
            <a:schemeClr val="tx1"/>
          </a:solidFill>
          <a:latin typeface="+mn-lt"/>
          <a:ea typeface="+mn-ea"/>
          <a:cs typeface="+mn-cs"/>
        </a:defRPr>
      </a:lvl8pPr>
      <a:lvl9pPr marL="2602748" algn="l" defTabSz="650687" rtl="0" eaLnBrk="1" latinLnBrk="0" hangingPunct="1">
        <a:defRPr sz="12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A4632736-D0F6-A806-2464-7FCCE39E3F71}"/>
              </a:ext>
            </a:extLst>
          </p:cNvPr>
          <p:cNvSpPr/>
          <p:nvPr/>
        </p:nvSpPr>
        <p:spPr bwMode="auto">
          <a:xfrm>
            <a:off x="388497" y="2303668"/>
            <a:ext cx="961333" cy="2385410"/>
          </a:xfrm>
          <a:prstGeom prst="rect">
            <a:avLst/>
          </a:prstGeom>
          <a:solidFill>
            <a:srgbClr val="001E5F">
              <a:lumMod val="75000"/>
              <a:lumOff val="2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72000" tIns="36000" rIns="72000" bIns="3600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Current State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7" name="TextBox 105">
            <a:extLst>
              <a:ext uri="{FF2B5EF4-FFF2-40B4-BE49-F238E27FC236}">
                <a16:creationId xmlns:a16="http://schemas.microsoft.com/office/drawing/2014/main" id="{937EFADD-A8AE-8873-598E-F09EDCF91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55002" y="96838"/>
            <a:ext cx="13414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Performance</a:t>
            </a:r>
          </a:p>
        </p:txBody>
      </p:sp>
      <p:cxnSp>
        <p:nvCxnSpPr>
          <p:cNvPr id="58" name="Straight Arrow Connector 112">
            <a:extLst>
              <a:ext uri="{FF2B5EF4-FFF2-40B4-BE49-F238E27FC236}">
                <a16:creationId xmlns:a16="http://schemas.microsoft.com/office/drawing/2014/main" id="{985DFA3F-ACE9-7FCE-B735-B5E2F6BCD59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1235" y="417513"/>
            <a:ext cx="0" cy="4319588"/>
          </a:xfrm>
          <a:prstGeom prst="straightConnector1">
            <a:avLst/>
          </a:prstGeom>
          <a:noFill/>
          <a:ln w="19050" algn="ctr">
            <a:solidFill>
              <a:srgbClr val="00257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" name="Straight Arrow Connector 54">
            <a:extLst>
              <a:ext uri="{FF2B5EF4-FFF2-40B4-BE49-F238E27FC236}">
                <a16:creationId xmlns:a16="http://schemas.microsoft.com/office/drawing/2014/main" id="{8307ECF4-008F-6AEF-DEAB-94999D4DAD15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4455085" y="588963"/>
            <a:ext cx="0" cy="8280400"/>
          </a:xfrm>
          <a:prstGeom prst="straightConnector1">
            <a:avLst/>
          </a:prstGeom>
          <a:noFill/>
          <a:ln w="19050" algn="ctr">
            <a:solidFill>
              <a:srgbClr val="00257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0" name="TextBox 55">
            <a:extLst>
              <a:ext uri="{FF2B5EF4-FFF2-40B4-BE49-F238E27FC236}">
                <a16:creationId xmlns:a16="http://schemas.microsoft.com/office/drawing/2014/main" id="{FB335BAD-6CCC-AB64-7086-AE9D07EE74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0898" y="4732338"/>
            <a:ext cx="693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5C0DBDBB-4B7A-8899-29A4-41B63EF1F0F2}"/>
              </a:ext>
            </a:extLst>
          </p:cNvPr>
          <p:cNvSpPr/>
          <p:nvPr/>
        </p:nvSpPr>
        <p:spPr bwMode="auto">
          <a:xfrm>
            <a:off x="7411597" y="77932"/>
            <a:ext cx="961333" cy="4611147"/>
          </a:xfrm>
          <a:prstGeom prst="rect">
            <a:avLst/>
          </a:prstGeom>
          <a:solidFill>
            <a:srgbClr val="001E5F">
              <a:lumMod val="90000"/>
              <a:lumOff val="1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72000" tIns="36000" rIns="72000" bIns="3600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Future State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62" name="Right Arrow 74">
            <a:extLst>
              <a:ext uri="{FF2B5EF4-FFF2-40B4-BE49-F238E27FC236}">
                <a16:creationId xmlns:a16="http://schemas.microsoft.com/office/drawing/2014/main" id="{051E4ADC-F722-BAFD-C13B-503BE0FB72B7}"/>
              </a:ext>
            </a:extLst>
          </p:cNvPr>
          <p:cNvSpPr/>
          <p:nvPr/>
        </p:nvSpPr>
        <p:spPr bwMode="auto">
          <a:xfrm>
            <a:off x="1438620" y="3537078"/>
            <a:ext cx="2160000" cy="1152000"/>
          </a:xfrm>
          <a:prstGeom prst="rightArrow">
            <a:avLst>
              <a:gd name="adj1" fmla="val 100000"/>
              <a:gd name="adj2" fmla="val 12337"/>
            </a:avLst>
          </a:prstGeom>
          <a:solidFill>
            <a:srgbClr val="002570">
              <a:lumMod val="20000"/>
              <a:lumOff val="8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90000" tIns="46800" rIns="90000" bIns="4680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002570">
                    <a:lumMod val="50000"/>
                  </a:srgbClr>
                </a:solidFill>
                <a:latin typeface="Arial" charset="0"/>
                <a:cs typeface="Arial" charset="0"/>
              </a:rPr>
              <a:t>Grief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2570">
                  <a:lumMod val="50000"/>
                </a:srgbClr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Reluctance due to feelings of sadness for what will be missed</a:t>
            </a:r>
          </a:p>
        </p:txBody>
      </p:sp>
      <p:sp>
        <p:nvSpPr>
          <p:cNvPr id="63" name="Right Arrow 74">
            <a:extLst>
              <a:ext uri="{FF2B5EF4-FFF2-40B4-BE49-F238E27FC236}">
                <a16:creationId xmlns:a16="http://schemas.microsoft.com/office/drawing/2014/main" id="{BBDC8460-3FF8-5C07-B7A5-CFA9EE246DA0}"/>
              </a:ext>
            </a:extLst>
          </p:cNvPr>
          <p:cNvSpPr/>
          <p:nvPr/>
        </p:nvSpPr>
        <p:spPr bwMode="auto">
          <a:xfrm flipH="1">
            <a:off x="5162332" y="3537078"/>
            <a:ext cx="2160000" cy="1152000"/>
          </a:xfrm>
          <a:prstGeom prst="rightArrow">
            <a:avLst>
              <a:gd name="adj1" fmla="val 100000"/>
              <a:gd name="adj2" fmla="val 12337"/>
            </a:avLst>
          </a:prstGeom>
          <a:solidFill>
            <a:srgbClr val="002570">
              <a:lumMod val="20000"/>
              <a:lumOff val="8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90000" tIns="46800" rIns="90000" bIns="4680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Fear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Reluctance due to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feelings of anxiety for what might happen</a:t>
            </a:r>
          </a:p>
        </p:txBody>
      </p:sp>
      <p:sp>
        <p:nvSpPr>
          <p:cNvPr id="704" name="Oval 703">
            <a:extLst>
              <a:ext uri="{FF2B5EF4-FFF2-40B4-BE49-F238E27FC236}">
                <a16:creationId xmlns:a16="http://schemas.microsoft.com/office/drawing/2014/main" id="{406D95EC-CDA1-DA2F-B7B3-D5E8957B7EB3}"/>
              </a:ext>
            </a:extLst>
          </p:cNvPr>
          <p:cNvSpPr/>
          <p:nvPr/>
        </p:nvSpPr>
        <p:spPr bwMode="auto">
          <a:xfrm>
            <a:off x="3624476" y="3623097"/>
            <a:ext cx="1512000" cy="936000"/>
          </a:xfrm>
          <a:prstGeom prst="ellipse">
            <a:avLst/>
          </a:prstGeom>
          <a:solidFill>
            <a:srgbClr val="001E5F">
              <a:lumMod val="90000"/>
              <a:lumOff val="1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Emotional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Resistance</a:t>
            </a:r>
            <a:endParaRPr kumimoji="0" lang="en-NL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705" name="Right Arrow 74">
            <a:extLst>
              <a:ext uri="{FF2B5EF4-FFF2-40B4-BE49-F238E27FC236}">
                <a16:creationId xmlns:a16="http://schemas.microsoft.com/office/drawing/2014/main" id="{62129181-1CE8-0E7A-3BF6-470ECB30CF83}"/>
              </a:ext>
            </a:extLst>
          </p:cNvPr>
          <p:cNvSpPr/>
          <p:nvPr/>
        </p:nvSpPr>
        <p:spPr bwMode="auto">
          <a:xfrm>
            <a:off x="1438620" y="2303668"/>
            <a:ext cx="2160000" cy="1152000"/>
          </a:xfrm>
          <a:prstGeom prst="rightArrow">
            <a:avLst>
              <a:gd name="adj1" fmla="val 100000"/>
              <a:gd name="adj2" fmla="val 12337"/>
            </a:avLst>
          </a:prstGeom>
          <a:solidFill>
            <a:srgbClr val="002570">
              <a:lumMod val="20000"/>
              <a:lumOff val="8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36000" tIns="46800" rIns="36000" bIns="4680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Discomfort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Reluctance due to unease 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of having established 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views challenged</a:t>
            </a:r>
          </a:p>
        </p:txBody>
      </p:sp>
      <p:sp>
        <p:nvSpPr>
          <p:cNvPr id="706" name="Right Arrow 74">
            <a:extLst>
              <a:ext uri="{FF2B5EF4-FFF2-40B4-BE49-F238E27FC236}">
                <a16:creationId xmlns:a16="http://schemas.microsoft.com/office/drawing/2014/main" id="{772C60A7-EE28-DEC6-4EDF-0561E7194D92}"/>
              </a:ext>
            </a:extLst>
          </p:cNvPr>
          <p:cNvSpPr/>
          <p:nvPr/>
        </p:nvSpPr>
        <p:spPr bwMode="auto">
          <a:xfrm flipH="1">
            <a:off x="5162332" y="2303668"/>
            <a:ext cx="2160000" cy="1152000"/>
          </a:xfrm>
          <a:prstGeom prst="rightArrow">
            <a:avLst>
              <a:gd name="adj1" fmla="val 100000"/>
              <a:gd name="adj2" fmla="val 12337"/>
            </a:avLst>
          </a:prstGeom>
          <a:solidFill>
            <a:srgbClr val="002570">
              <a:lumMod val="20000"/>
              <a:lumOff val="8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90000" tIns="46800" rIns="90000" bIns="4680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Confusion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Reluctance due to difficulty of making sense of 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new ideas</a:t>
            </a:r>
          </a:p>
        </p:txBody>
      </p:sp>
      <p:sp>
        <p:nvSpPr>
          <p:cNvPr id="707" name="Oval 706">
            <a:extLst>
              <a:ext uri="{FF2B5EF4-FFF2-40B4-BE49-F238E27FC236}">
                <a16:creationId xmlns:a16="http://schemas.microsoft.com/office/drawing/2014/main" id="{F1B68B61-2841-4D2A-760A-31643ACFAE91}"/>
              </a:ext>
            </a:extLst>
          </p:cNvPr>
          <p:cNvSpPr/>
          <p:nvPr/>
        </p:nvSpPr>
        <p:spPr bwMode="auto">
          <a:xfrm>
            <a:off x="3624476" y="2398961"/>
            <a:ext cx="1512000" cy="936000"/>
          </a:xfrm>
          <a:prstGeom prst="ellipse">
            <a:avLst/>
          </a:prstGeom>
          <a:solidFill>
            <a:srgbClr val="001E5F">
              <a:lumMod val="90000"/>
              <a:lumOff val="1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Cognitive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Resistance</a:t>
            </a:r>
            <a:endParaRPr kumimoji="0" lang="en-NL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708" name="Right Arrow 74">
            <a:extLst>
              <a:ext uri="{FF2B5EF4-FFF2-40B4-BE49-F238E27FC236}">
                <a16:creationId xmlns:a16="http://schemas.microsoft.com/office/drawing/2014/main" id="{39986819-1EFD-1935-D95C-D5693435E579}"/>
              </a:ext>
            </a:extLst>
          </p:cNvPr>
          <p:cNvSpPr/>
          <p:nvPr/>
        </p:nvSpPr>
        <p:spPr bwMode="auto">
          <a:xfrm>
            <a:off x="1438620" y="1070258"/>
            <a:ext cx="2160000" cy="1152000"/>
          </a:xfrm>
          <a:prstGeom prst="rightArrow">
            <a:avLst>
              <a:gd name="adj1" fmla="val 100000"/>
              <a:gd name="adj2" fmla="val 12337"/>
            </a:avLst>
          </a:prstGeom>
          <a:solidFill>
            <a:srgbClr val="002570">
              <a:lumMod val="20000"/>
              <a:lumOff val="8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90000" tIns="46800" rIns="90000" bIns="4680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Loss-Aversion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>
                <a:solidFill>
                  <a:srgbClr val="002570">
                    <a:lumMod val="50000"/>
                  </a:srgbClr>
                </a:solidFill>
                <a:latin typeface="Arial" charset="0"/>
                <a:cs typeface="Arial" charset="0"/>
              </a:rPr>
              <a:t>Reluctance due to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worries that interests will be harmed</a:t>
            </a:r>
          </a:p>
        </p:txBody>
      </p:sp>
      <p:sp>
        <p:nvSpPr>
          <p:cNvPr id="709" name="Right Arrow 74">
            <a:extLst>
              <a:ext uri="{FF2B5EF4-FFF2-40B4-BE49-F238E27FC236}">
                <a16:creationId xmlns:a16="http://schemas.microsoft.com/office/drawing/2014/main" id="{4D37073A-C490-2934-4D70-E478314D4449}"/>
              </a:ext>
            </a:extLst>
          </p:cNvPr>
          <p:cNvSpPr/>
          <p:nvPr/>
        </p:nvSpPr>
        <p:spPr bwMode="auto">
          <a:xfrm flipH="1">
            <a:off x="5162332" y="1070258"/>
            <a:ext cx="2160000" cy="1152000"/>
          </a:xfrm>
          <a:prstGeom prst="rightArrow">
            <a:avLst>
              <a:gd name="adj1" fmla="val 100000"/>
              <a:gd name="adj2" fmla="val 12337"/>
            </a:avLst>
          </a:prstGeom>
          <a:solidFill>
            <a:srgbClr val="002570">
              <a:lumMod val="20000"/>
              <a:lumOff val="8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90000" tIns="46800" rIns="90000" bIns="46800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Risk-Aversion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Reluctance due to 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worries that potential gains will not be realized</a:t>
            </a:r>
          </a:p>
        </p:txBody>
      </p:sp>
      <p:sp>
        <p:nvSpPr>
          <p:cNvPr id="710" name="Oval 709">
            <a:extLst>
              <a:ext uri="{FF2B5EF4-FFF2-40B4-BE49-F238E27FC236}">
                <a16:creationId xmlns:a16="http://schemas.microsoft.com/office/drawing/2014/main" id="{8F01529B-9D40-4573-A841-F31ED494AD84}"/>
              </a:ext>
            </a:extLst>
          </p:cNvPr>
          <p:cNvSpPr/>
          <p:nvPr/>
        </p:nvSpPr>
        <p:spPr bwMode="auto">
          <a:xfrm>
            <a:off x="3624476" y="1174825"/>
            <a:ext cx="1512000" cy="936000"/>
          </a:xfrm>
          <a:prstGeom prst="ellipse">
            <a:avLst/>
          </a:prstGeom>
          <a:solidFill>
            <a:srgbClr val="001E5F">
              <a:lumMod val="90000"/>
              <a:lumOff val="1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Political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Resistance</a:t>
            </a:r>
            <a:endParaRPr kumimoji="0" lang="en-NL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711" name="TextBox 710">
            <a:extLst>
              <a:ext uri="{FF2B5EF4-FFF2-40B4-BE49-F238E27FC236}">
                <a16:creationId xmlns:a16="http://schemas.microsoft.com/office/drawing/2014/main" id="{BE725778-05B3-61E6-11EF-03D5F1E89C5A}"/>
              </a:ext>
            </a:extLst>
          </p:cNvPr>
          <p:cNvSpPr txBox="1"/>
          <p:nvPr/>
        </p:nvSpPr>
        <p:spPr>
          <a:xfrm>
            <a:off x="1849206" y="382738"/>
            <a:ext cx="1338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25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Resistance to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b="1" dirty="0">
                <a:solidFill>
                  <a:srgbClr val="0025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Letting Go</a:t>
            </a:r>
            <a:endParaRPr lang="en-NL" b="1" dirty="0">
              <a:solidFill>
                <a:srgbClr val="0025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2" name="TextBox 711">
            <a:extLst>
              <a:ext uri="{FF2B5EF4-FFF2-40B4-BE49-F238E27FC236}">
                <a16:creationId xmlns:a16="http://schemas.microsoft.com/office/drawing/2014/main" id="{B6A2560B-AF4F-5985-AB51-2CCB1BD8A9B1}"/>
              </a:ext>
            </a:extLst>
          </p:cNvPr>
          <p:cNvSpPr txBox="1"/>
          <p:nvPr/>
        </p:nvSpPr>
        <p:spPr>
          <a:xfrm>
            <a:off x="5498121" y="382737"/>
            <a:ext cx="14884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25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Resistance to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b="1" dirty="0">
                <a:solidFill>
                  <a:srgbClr val="0025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Taking Hold</a:t>
            </a:r>
            <a:endParaRPr lang="en-NL" b="1" dirty="0">
              <a:solidFill>
                <a:srgbClr val="0025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3" name="TextBox 712">
            <a:extLst>
              <a:ext uri="{FF2B5EF4-FFF2-40B4-BE49-F238E27FC236}">
                <a16:creationId xmlns:a16="http://schemas.microsoft.com/office/drawing/2014/main" id="{88134829-1B82-3F5F-4F64-287A7FDD2443}"/>
              </a:ext>
            </a:extLst>
          </p:cNvPr>
          <p:cNvSpPr txBox="1"/>
          <p:nvPr/>
        </p:nvSpPr>
        <p:spPr>
          <a:xfrm rot="16200000">
            <a:off x="7648743" y="3952940"/>
            <a:ext cx="12218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i="1" dirty="0">
                <a:solidFill>
                  <a:srgbClr val="001E5F">
                    <a:lumMod val="10000"/>
                    <a:lumOff val="90000"/>
                  </a:srgbClr>
                </a:solidFill>
                <a:latin typeface="Arial"/>
              </a:rPr>
              <a:t>©Ron Meyer 2023</a:t>
            </a:r>
            <a:endParaRPr lang="en-US" sz="1000" dirty="0">
              <a:solidFill>
                <a:srgbClr val="001E5F">
                  <a:lumMod val="10000"/>
                  <a:lumOff val="9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4227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4" grpId="0" animBg="1"/>
      <p:bldP spid="707" grpId="0" animBg="1"/>
      <p:bldP spid="710" grpId="0" animBg="1"/>
      <p:bldP spid="711" grpId="0"/>
      <p:bldP spid="71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67DFD2E-B56D-4D5E-AA70-D49C52512F20}"/>
</file>

<file path=customXml/itemProps2.xml><?xml version="1.0" encoding="utf-8"?>
<ds:datastoreItem xmlns:ds="http://schemas.openxmlformats.org/officeDocument/2006/customXml" ds:itemID="{5DAA49C9-FDE9-4E89-A0BA-4143B8B7B468}"/>
</file>

<file path=customXml/itemProps3.xml><?xml version="1.0" encoding="utf-8"?>
<ds:datastoreItem xmlns:ds="http://schemas.openxmlformats.org/officeDocument/2006/customXml" ds:itemID="{9716DE3E-F760-4D3D-8F8D-03213DD4C02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768</TotalTime>
  <Words>90</Words>
  <Application>Microsoft Office PowerPoint</Application>
  <PresentationFormat>Custom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15</cp:revision>
  <dcterms:created xsi:type="dcterms:W3CDTF">2022-05-31T06:36:37Z</dcterms:created>
  <dcterms:modified xsi:type="dcterms:W3CDTF">2025-04-16T14:04:25Z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