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</p:sldIdLst>
  <p:sldSz cx="8856663" cy="52197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1D4FF"/>
    <a:srgbClr val="EBF1FF"/>
    <a:srgbClr val="D9E5FF"/>
    <a:srgbClr val="003FC7"/>
    <a:srgbClr val="2980FF"/>
    <a:srgbClr val="0066FF"/>
    <a:srgbClr val="001F5C"/>
    <a:srgbClr val="002A7E"/>
    <a:srgbClr val="003399"/>
    <a:srgbClr val="0030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58E66E3-D24F-4569-ADE6-D1933599A908}" v="1" dt="2024-08-28T13:25:28.1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898" y="1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7083" y="854243"/>
            <a:ext cx="6642497" cy="1817229"/>
          </a:xfrm>
        </p:spPr>
        <p:txBody>
          <a:bodyPr anchor="b"/>
          <a:lstStyle>
            <a:lvl1pPr algn="ctr">
              <a:defRPr sz="435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7083" y="2741551"/>
            <a:ext cx="6642497" cy="1260219"/>
          </a:xfrm>
        </p:spPr>
        <p:txBody>
          <a:bodyPr/>
          <a:lstStyle>
            <a:lvl1pPr marL="0" indent="0" algn="ctr">
              <a:buNone/>
              <a:defRPr sz="1743"/>
            </a:lvl1pPr>
            <a:lvl2pPr marL="332110" indent="0" algn="ctr">
              <a:buNone/>
              <a:defRPr sz="1453"/>
            </a:lvl2pPr>
            <a:lvl3pPr marL="664220" indent="0" algn="ctr">
              <a:buNone/>
              <a:defRPr sz="1308"/>
            </a:lvl3pPr>
            <a:lvl4pPr marL="996330" indent="0" algn="ctr">
              <a:buNone/>
              <a:defRPr sz="1162"/>
            </a:lvl4pPr>
            <a:lvl5pPr marL="1328440" indent="0" algn="ctr">
              <a:buNone/>
              <a:defRPr sz="1162"/>
            </a:lvl5pPr>
            <a:lvl6pPr marL="1660550" indent="0" algn="ctr">
              <a:buNone/>
              <a:defRPr sz="1162"/>
            </a:lvl6pPr>
            <a:lvl7pPr marL="1992660" indent="0" algn="ctr">
              <a:buNone/>
              <a:defRPr sz="1162"/>
            </a:lvl7pPr>
            <a:lvl8pPr marL="2324771" indent="0" algn="ctr">
              <a:buNone/>
              <a:defRPr sz="1162"/>
            </a:lvl8pPr>
            <a:lvl9pPr marL="2656881" indent="0" algn="ctr">
              <a:buNone/>
              <a:defRPr sz="116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647993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462751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38049" y="277901"/>
            <a:ext cx="1909718" cy="442345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8895" y="277901"/>
            <a:ext cx="5618446" cy="442345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536322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98474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283" y="1301301"/>
            <a:ext cx="7638872" cy="2171250"/>
          </a:xfrm>
        </p:spPr>
        <p:txBody>
          <a:bodyPr anchor="b"/>
          <a:lstStyle>
            <a:lvl1pPr>
              <a:defRPr sz="435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4283" y="3493092"/>
            <a:ext cx="7638872" cy="1141809"/>
          </a:xfrm>
        </p:spPr>
        <p:txBody>
          <a:bodyPr/>
          <a:lstStyle>
            <a:lvl1pPr marL="0" indent="0">
              <a:buNone/>
              <a:defRPr sz="1743">
                <a:solidFill>
                  <a:schemeClr val="tx1">
                    <a:tint val="75000"/>
                  </a:schemeClr>
                </a:solidFill>
              </a:defRPr>
            </a:lvl1pPr>
            <a:lvl2pPr marL="332110" indent="0">
              <a:buNone/>
              <a:defRPr sz="1453">
                <a:solidFill>
                  <a:schemeClr val="tx1">
                    <a:tint val="75000"/>
                  </a:schemeClr>
                </a:solidFill>
              </a:defRPr>
            </a:lvl2pPr>
            <a:lvl3pPr marL="664220" indent="0">
              <a:buNone/>
              <a:defRPr sz="1308">
                <a:solidFill>
                  <a:schemeClr val="tx1">
                    <a:tint val="75000"/>
                  </a:schemeClr>
                </a:solidFill>
              </a:defRPr>
            </a:lvl3pPr>
            <a:lvl4pPr marL="996330" indent="0">
              <a:buNone/>
              <a:defRPr sz="1162">
                <a:solidFill>
                  <a:schemeClr val="tx1">
                    <a:tint val="75000"/>
                  </a:schemeClr>
                </a:solidFill>
              </a:defRPr>
            </a:lvl4pPr>
            <a:lvl5pPr marL="1328440" indent="0">
              <a:buNone/>
              <a:defRPr sz="1162">
                <a:solidFill>
                  <a:schemeClr val="tx1">
                    <a:tint val="75000"/>
                  </a:schemeClr>
                </a:solidFill>
              </a:defRPr>
            </a:lvl5pPr>
            <a:lvl6pPr marL="1660550" indent="0">
              <a:buNone/>
              <a:defRPr sz="1162">
                <a:solidFill>
                  <a:schemeClr val="tx1">
                    <a:tint val="75000"/>
                  </a:schemeClr>
                </a:solidFill>
              </a:defRPr>
            </a:lvl6pPr>
            <a:lvl7pPr marL="1992660" indent="0">
              <a:buNone/>
              <a:defRPr sz="1162">
                <a:solidFill>
                  <a:schemeClr val="tx1">
                    <a:tint val="75000"/>
                  </a:schemeClr>
                </a:solidFill>
              </a:defRPr>
            </a:lvl7pPr>
            <a:lvl8pPr marL="2324771" indent="0">
              <a:buNone/>
              <a:defRPr sz="1162">
                <a:solidFill>
                  <a:schemeClr val="tx1">
                    <a:tint val="75000"/>
                  </a:schemeClr>
                </a:solidFill>
              </a:defRPr>
            </a:lvl8pPr>
            <a:lvl9pPr marL="2656881" indent="0">
              <a:buNone/>
              <a:defRPr sz="11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152014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8895" y="1389503"/>
            <a:ext cx="3764082" cy="33118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3686" y="1389503"/>
            <a:ext cx="3764082" cy="33118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192809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0049" y="277901"/>
            <a:ext cx="7638872" cy="100890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0050" y="1279552"/>
            <a:ext cx="3746783" cy="627089"/>
          </a:xfrm>
        </p:spPr>
        <p:txBody>
          <a:bodyPr anchor="b"/>
          <a:lstStyle>
            <a:lvl1pPr marL="0" indent="0">
              <a:buNone/>
              <a:defRPr sz="1743" b="1"/>
            </a:lvl1pPr>
            <a:lvl2pPr marL="332110" indent="0">
              <a:buNone/>
              <a:defRPr sz="1453" b="1"/>
            </a:lvl2pPr>
            <a:lvl3pPr marL="664220" indent="0">
              <a:buNone/>
              <a:defRPr sz="1308" b="1"/>
            </a:lvl3pPr>
            <a:lvl4pPr marL="996330" indent="0">
              <a:buNone/>
              <a:defRPr sz="1162" b="1"/>
            </a:lvl4pPr>
            <a:lvl5pPr marL="1328440" indent="0">
              <a:buNone/>
              <a:defRPr sz="1162" b="1"/>
            </a:lvl5pPr>
            <a:lvl6pPr marL="1660550" indent="0">
              <a:buNone/>
              <a:defRPr sz="1162" b="1"/>
            </a:lvl6pPr>
            <a:lvl7pPr marL="1992660" indent="0">
              <a:buNone/>
              <a:defRPr sz="1162" b="1"/>
            </a:lvl7pPr>
            <a:lvl8pPr marL="2324771" indent="0">
              <a:buNone/>
              <a:defRPr sz="1162" b="1"/>
            </a:lvl8pPr>
            <a:lvl9pPr marL="2656881" indent="0">
              <a:buNone/>
              <a:defRPr sz="116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0050" y="1906640"/>
            <a:ext cx="3746783" cy="28043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3686" y="1279552"/>
            <a:ext cx="3765235" cy="627089"/>
          </a:xfrm>
        </p:spPr>
        <p:txBody>
          <a:bodyPr anchor="b"/>
          <a:lstStyle>
            <a:lvl1pPr marL="0" indent="0">
              <a:buNone/>
              <a:defRPr sz="1743" b="1"/>
            </a:lvl1pPr>
            <a:lvl2pPr marL="332110" indent="0">
              <a:buNone/>
              <a:defRPr sz="1453" b="1"/>
            </a:lvl2pPr>
            <a:lvl3pPr marL="664220" indent="0">
              <a:buNone/>
              <a:defRPr sz="1308" b="1"/>
            </a:lvl3pPr>
            <a:lvl4pPr marL="996330" indent="0">
              <a:buNone/>
              <a:defRPr sz="1162" b="1"/>
            </a:lvl4pPr>
            <a:lvl5pPr marL="1328440" indent="0">
              <a:buNone/>
              <a:defRPr sz="1162" b="1"/>
            </a:lvl5pPr>
            <a:lvl6pPr marL="1660550" indent="0">
              <a:buNone/>
              <a:defRPr sz="1162" b="1"/>
            </a:lvl6pPr>
            <a:lvl7pPr marL="1992660" indent="0">
              <a:buNone/>
              <a:defRPr sz="1162" b="1"/>
            </a:lvl7pPr>
            <a:lvl8pPr marL="2324771" indent="0">
              <a:buNone/>
              <a:defRPr sz="1162" b="1"/>
            </a:lvl8pPr>
            <a:lvl9pPr marL="2656881" indent="0">
              <a:buNone/>
              <a:defRPr sz="116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83686" y="1906640"/>
            <a:ext cx="3765235" cy="28043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709143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728607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79647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0050" y="347980"/>
            <a:ext cx="2856504" cy="1217930"/>
          </a:xfrm>
        </p:spPr>
        <p:txBody>
          <a:bodyPr anchor="b"/>
          <a:lstStyle>
            <a:lvl1pPr>
              <a:defRPr sz="232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65235" y="751541"/>
            <a:ext cx="4483686" cy="3709370"/>
          </a:xfrm>
        </p:spPr>
        <p:txBody>
          <a:bodyPr/>
          <a:lstStyle>
            <a:lvl1pPr>
              <a:defRPr sz="2324"/>
            </a:lvl1pPr>
            <a:lvl2pPr>
              <a:defRPr sz="2034"/>
            </a:lvl2pPr>
            <a:lvl3pPr>
              <a:defRPr sz="1743"/>
            </a:lvl3pPr>
            <a:lvl4pPr>
              <a:defRPr sz="1453"/>
            </a:lvl4pPr>
            <a:lvl5pPr>
              <a:defRPr sz="1453"/>
            </a:lvl5pPr>
            <a:lvl6pPr>
              <a:defRPr sz="1453"/>
            </a:lvl6pPr>
            <a:lvl7pPr>
              <a:defRPr sz="1453"/>
            </a:lvl7pPr>
            <a:lvl8pPr>
              <a:defRPr sz="1453"/>
            </a:lvl8pPr>
            <a:lvl9pPr>
              <a:defRPr sz="145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0050" y="1565910"/>
            <a:ext cx="2856504" cy="2901042"/>
          </a:xfrm>
        </p:spPr>
        <p:txBody>
          <a:bodyPr/>
          <a:lstStyle>
            <a:lvl1pPr marL="0" indent="0">
              <a:buNone/>
              <a:defRPr sz="1162"/>
            </a:lvl1pPr>
            <a:lvl2pPr marL="332110" indent="0">
              <a:buNone/>
              <a:defRPr sz="1017"/>
            </a:lvl2pPr>
            <a:lvl3pPr marL="664220" indent="0">
              <a:buNone/>
              <a:defRPr sz="872"/>
            </a:lvl3pPr>
            <a:lvl4pPr marL="996330" indent="0">
              <a:buNone/>
              <a:defRPr sz="726"/>
            </a:lvl4pPr>
            <a:lvl5pPr marL="1328440" indent="0">
              <a:buNone/>
              <a:defRPr sz="726"/>
            </a:lvl5pPr>
            <a:lvl6pPr marL="1660550" indent="0">
              <a:buNone/>
              <a:defRPr sz="726"/>
            </a:lvl6pPr>
            <a:lvl7pPr marL="1992660" indent="0">
              <a:buNone/>
              <a:defRPr sz="726"/>
            </a:lvl7pPr>
            <a:lvl8pPr marL="2324771" indent="0">
              <a:buNone/>
              <a:defRPr sz="726"/>
            </a:lvl8pPr>
            <a:lvl9pPr marL="2656881" indent="0">
              <a:buNone/>
              <a:defRPr sz="72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781562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0050" y="347980"/>
            <a:ext cx="2856504" cy="1217930"/>
          </a:xfrm>
        </p:spPr>
        <p:txBody>
          <a:bodyPr anchor="b"/>
          <a:lstStyle>
            <a:lvl1pPr>
              <a:defRPr sz="232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765235" y="751541"/>
            <a:ext cx="4483686" cy="3709370"/>
          </a:xfrm>
        </p:spPr>
        <p:txBody>
          <a:bodyPr anchor="t"/>
          <a:lstStyle>
            <a:lvl1pPr marL="0" indent="0">
              <a:buNone/>
              <a:defRPr sz="2324"/>
            </a:lvl1pPr>
            <a:lvl2pPr marL="332110" indent="0">
              <a:buNone/>
              <a:defRPr sz="2034"/>
            </a:lvl2pPr>
            <a:lvl3pPr marL="664220" indent="0">
              <a:buNone/>
              <a:defRPr sz="1743"/>
            </a:lvl3pPr>
            <a:lvl4pPr marL="996330" indent="0">
              <a:buNone/>
              <a:defRPr sz="1453"/>
            </a:lvl4pPr>
            <a:lvl5pPr marL="1328440" indent="0">
              <a:buNone/>
              <a:defRPr sz="1453"/>
            </a:lvl5pPr>
            <a:lvl6pPr marL="1660550" indent="0">
              <a:buNone/>
              <a:defRPr sz="1453"/>
            </a:lvl6pPr>
            <a:lvl7pPr marL="1992660" indent="0">
              <a:buNone/>
              <a:defRPr sz="1453"/>
            </a:lvl7pPr>
            <a:lvl8pPr marL="2324771" indent="0">
              <a:buNone/>
              <a:defRPr sz="1453"/>
            </a:lvl8pPr>
            <a:lvl9pPr marL="2656881" indent="0">
              <a:buNone/>
              <a:defRPr sz="145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0050" y="1565910"/>
            <a:ext cx="2856504" cy="2901042"/>
          </a:xfrm>
        </p:spPr>
        <p:txBody>
          <a:bodyPr/>
          <a:lstStyle>
            <a:lvl1pPr marL="0" indent="0">
              <a:buNone/>
              <a:defRPr sz="1162"/>
            </a:lvl1pPr>
            <a:lvl2pPr marL="332110" indent="0">
              <a:buNone/>
              <a:defRPr sz="1017"/>
            </a:lvl2pPr>
            <a:lvl3pPr marL="664220" indent="0">
              <a:buNone/>
              <a:defRPr sz="872"/>
            </a:lvl3pPr>
            <a:lvl4pPr marL="996330" indent="0">
              <a:buNone/>
              <a:defRPr sz="726"/>
            </a:lvl4pPr>
            <a:lvl5pPr marL="1328440" indent="0">
              <a:buNone/>
              <a:defRPr sz="726"/>
            </a:lvl5pPr>
            <a:lvl6pPr marL="1660550" indent="0">
              <a:buNone/>
              <a:defRPr sz="726"/>
            </a:lvl6pPr>
            <a:lvl7pPr marL="1992660" indent="0">
              <a:buNone/>
              <a:defRPr sz="726"/>
            </a:lvl7pPr>
            <a:lvl8pPr marL="2324771" indent="0">
              <a:buNone/>
              <a:defRPr sz="726"/>
            </a:lvl8pPr>
            <a:lvl9pPr marL="2656881" indent="0">
              <a:buNone/>
              <a:defRPr sz="72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241446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8896" y="277901"/>
            <a:ext cx="7638872" cy="10089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8896" y="1389503"/>
            <a:ext cx="7638872" cy="33118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8896" y="4837889"/>
            <a:ext cx="1992749" cy="2779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770" y="4837889"/>
            <a:ext cx="2989124" cy="2779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55018" y="4837889"/>
            <a:ext cx="1992749" cy="2779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84528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664220" rtl="0" eaLnBrk="1" latinLnBrk="0" hangingPunct="1">
        <a:lnSpc>
          <a:spcPct val="90000"/>
        </a:lnSpc>
        <a:spcBef>
          <a:spcPct val="0"/>
        </a:spcBef>
        <a:buNone/>
        <a:defRPr sz="319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6055" indent="-166055" algn="l" defTabSz="664220" rtl="0" eaLnBrk="1" latinLnBrk="0" hangingPunct="1">
        <a:lnSpc>
          <a:spcPct val="90000"/>
        </a:lnSpc>
        <a:spcBef>
          <a:spcPts val="726"/>
        </a:spcBef>
        <a:buFont typeface="Arial" panose="020B0604020202020204" pitchFamily="34" charset="0"/>
        <a:buChar char="•"/>
        <a:defRPr sz="2034" kern="1200">
          <a:solidFill>
            <a:schemeClr val="tx1"/>
          </a:solidFill>
          <a:latin typeface="+mn-lt"/>
          <a:ea typeface="+mn-ea"/>
          <a:cs typeface="+mn-cs"/>
        </a:defRPr>
      </a:lvl1pPr>
      <a:lvl2pPr marL="498165" indent="-166055" algn="l" defTabSz="664220" rtl="0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743" kern="1200">
          <a:solidFill>
            <a:schemeClr val="tx1"/>
          </a:solidFill>
          <a:latin typeface="+mn-lt"/>
          <a:ea typeface="+mn-ea"/>
          <a:cs typeface="+mn-cs"/>
        </a:defRPr>
      </a:lvl2pPr>
      <a:lvl3pPr marL="830275" indent="-166055" algn="l" defTabSz="664220" rtl="0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453" kern="1200">
          <a:solidFill>
            <a:schemeClr val="tx1"/>
          </a:solidFill>
          <a:latin typeface="+mn-lt"/>
          <a:ea typeface="+mn-ea"/>
          <a:cs typeface="+mn-cs"/>
        </a:defRPr>
      </a:lvl3pPr>
      <a:lvl4pPr marL="1162385" indent="-166055" algn="l" defTabSz="664220" rtl="0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8" kern="1200">
          <a:solidFill>
            <a:schemeClr val="tx1"/>
          </a:solidFill>
          <a:latin typeface="+mn-lt"/>
          <a:ea typeface="+mn-ea"/>
          <a:cs typeface="+mn-cs"/>
        </a:defRPr>
      </a:lvl4pPr>
      <a:lvl5pPr marL="1494495" indent="-166055" algn="l" defTabSz="664220" rtl="0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8" kern="1200">
          <a:solidFill>
            <a:schemeClr val="tx1"/>
          </a:solidFill>
          <a:latin typeface="+mn-lt"/>
          <a:ea typeface="+mn-ea"/>
          <a:cs typeface="+mn-cs"/>
        </a:defRPr>
      </a:lvl5pPr>
      <a:lvl6pPr marL="1826605" indent="-166055" algn="l" defTabSz="664220" rtl="0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8" kern="1200">
          <a:solidFill>
            <a:schemeClr val="tx1"/>
          </a:solidFill>
          <a:latin typeface="+mn-lt"/>
          <a:ea typeface="+mn-ea"/>
          <a:cs typeface="+mn-cs"/>
        </a:defRPr>
      </a:lvl6pPr>
      <a:lvl7pPr marL="2158716" indent="-166055" algn="l" defTabSz="664220" rtl="0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8" kern="1200">
          <a:solidFill>
            <a:schemeClr val="tx1"/>
          </a:solidFill>
          <a:latin typeface="+mn-lt"/>
          <a:ea typeface="+mn-ea"/>
          <a:cs typeface="+mn-cs"/>
        </a:defRPr>
      </a:lvl7pPr>
      <a:lvl8pPr marL="2490826" indent="-166055" algn="l" defTabSz="664220" rtl="0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8" kern="1200">
          <a:solidFill>
            <a:schemeClr val="tx1"/>
          </a:solidFill>
          <a:latin typeface="+mn-lt"/>
          <a:ea typeface="+mn-ea"/>
          <a:cs typeface="+mn-cs"/>
        </a:defRPr>
      </a:lvl8pPr>
      <a:lvl9pPr marL="2822936" indent="-166055" algn="l" defTabSz="664220" rtl="0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64220" rtl="0" eaLnBrk="1" latinLnBrk="0" hangingPunct="1">
        <a:defRPr sz="1308" kern="1200">
          <a:solidFill>
            <a:schemeClr val="tx1"/>
          </a:solidFill>
          <a:latin typeface="+mn-lt"/>
          <a:ea typeface="+mn-ea"/>
          <a:cs typeface="+mn-cs"/>
        </a:defRPr>
      </a:lvl1pPr>
      <a:lvl2pPr marL="332110" algn="l" defTabSz="664220" rtl="0" eaLnBrk="1" latinLnBrk="0" hangingPunct="1">
        <a:defRPr sz="1308" kern="1200">
          <a:solidFill>
            <a:schemeClr val="tx1"/>
          </a:solidFill>
          <a:latin typeface="+mn-lt"/>
          <a:ea typeface="+mn-ea"/>
          <a:cs typeface="+mn-cs"/>
        </a:defRPr>
      </a:lvl2pPr>
      <a:lvl3pPr marL="664220" algn="l" defTabSz="664220" rtl="0" eaLnBrk="1" latinLnBrk="0" hangingPunct="1">
        <a:defRPr sz="1308" kern="1200">
          <a:solidFill>
            <a:schemeClr val="tx1"/>
          </a:solidFill>
          <a:latin typeface="+mn-lt"/>
          <a:ea typeface="+mn-ea"/>
          <a:cs typeface="+mn-cs"/>
        </a:defRPr>
      </a:lvl3pPr>
      <a:lvl4pPr marL="996330" algn="l" defTabSz="664220" rtl="0" eaLnBrk="1" latinLnBrk="0" hangingPunct="1">
        <a:defRPr sz="1308" kern="1200">
          <a:solidFill>
            <a:schemeClr val="tx1"/>
          </a:solidFill>
          <a:latin typeface="+mn-lt"/>
          <a:ea typeface="+mn-ea"/>
          <a:cs typeface="+mn-cs"/>
        </a:defRPr>
      </a:lvl4pPr>
      <a:lvl5pPr marL="1328440" algn="l" defTabSz="664220" rtl="0" eaLnBrk="1" latinLnBrk="0" hangingPunct="1">
        <a:defRPr sz="1308" kern="1200">
          <a:solidFill>
            <a:schemeClr val="tx1"/>
          </a:solidFill>
          <a:latin typeface="+mn-lt"/>
          <a:ea typeface="+mn-ea"/>
          <a:cs typeface="+mn-cs"/>
        </a:defRPr>
      </a:lvl5pPr>
      <a:lvl6pPr marL="1660550" algn="l" defTabSz="664220" rtl="0" eaLnBrk="1" latinLnBrk="0" hangingPunct="1">
        <a:defRPr sz="1308" kern="1200">
          <a:solidFill>
            <a:schemeClr val="tx1"/>
          </a:solidFill>
          <a:latin typeface="+mn-lt"/>
          <a:ea typeface="+mn-ea"/>
          <a:cs typeface="+mn-cs"/>
        </a:defRPr>
      </a:lvl6pPr>
      <a:lvl7pPr marL="1992660" algn="l" defTabSz="664220" rtl="0" eaLnBrk="1" latinLnBrk="0" hangingPunct="1">
        <a:defRPr sz="1308" kern="1200">
          <a:solidFill>
            <a:schemeClr val="tx1"/>
          </a:solidFill>
          <a:latin typeface="+mn-lt"/>
          <a:ea typeface="+mn-ea"/>
          <a:cs typeface="+mn-cs"/>
        </a:defRPr>
      </a:lvl7pPr>
      <a:lvl8pPr marL="2324771" algn="l" defTabSz="664220" rtl="0" eaLnBrk="1" latinLnBrk="0" hangingPunct="1">
        <a:defRPr sz="1308" kern="1200">
          <a:solidFill>
            <a:schemeClr val="tx1"/>
          </a:solidFill>
          <a:latin typeface="+mn-lt"/>
          <a:ea typeface="+mn-ea"/>
          <a:cs typeface="+mn-cs"/>
        </a:defRPr>
      </a:lvl8pPr>
      <a:lvl9pPr marL="2656881" algn="l" defTabSz="664220" rtl="0" eaLnBrk="1" latinLnBrk="0" hangingPunct="1">
        <a:defRPr sz="130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Box 54">
            <a:extLst>
              <a:ext uri="{FF2B5EF4-FFF2-40B4-BE49-F238E27FC236}">
                <a16:creationId xmlns:a16="http://schemas.microsoft.com/office/drawing/2014/main" id="{974C828C-1223-4340-AD15-5E21073B6B00}"/>
              </a:ext>
            </a:extLst>
          </p:cNvPr>
          <p:cNvSpPr txBox="1"/>
          <p:nvPr/>
        </p:nvSpPr>
        <p:spPr>
          <a:xfrm>
            <a:off x="7544768" y="-615869"/>
            <a:ext cx="1158684" cy="2498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984" i="1" dirty="0"/>
              <a:t>©Ron Meyer 2022</a:t>
            </a:r>
            <a:endParaRPr lang="en-US" sz="984" dirty="0"/>
          </a:p>
        </p:txBody>
      </p:sp>
      <p:grpSp>
        <p:nvGrpSpPr>
          <p:cNvPr id="308" name="Group 307">
            <a:extLst>
              <a:ext uri="{FF2B5EF4-FFF2-40B4-BE49-F238E27FC236}">
                <a16:creationId xmlns:a16="http://schemas.microsoft.com/office/drawing/2014/main" id="{D0776B3B-2545-A4E2-ABEA-DB4464EA7162}"/>
              </a:ext>
            </a:extLst>
          </p:cNvPr>
          <p:cNvGrpSpPr/>
          <p:nvPr/>
        </p:nvGrpSpPr>
        <p:grpSpPr>
          <a:xfrm>
            <a:off x="108331" y="3169787"/>
            <a:ext cx="8640000" cy="1800000"/>
            <a:chOff x="281006" y="4497831"/>
            <a:chExt cx="8640000" cy="1800000"/>
          </a:xfrm>
          <a:solidFill>
            <a:srgbClr val="EBF1FF"/>
          </a:solidFill>
        </p:grpSpPr>
        <p:sp>
          <p:nvSpPr>
            <p:cNvPr id="309" name="Rectangle: Rounded Corners 308">
              <a:extLst>
                <a:ext uri="{FF2B5EF4-FFF2-40B4-BE49-F238E27FC236}">
                  <a16:creationId xmlns:a16="http://schemas.microsoft.com/office/drawing/2014/main" id="{48F034C1-F77C-30B0-C673-BC189DE652BC}"/>
                </a:ext>
              </a:extLst>
            </p:cNvPr>
            <p:cNvSpPr/>
            <p:nvPr/>
          </p:nvSpPr>
          <p:spPr bwMode="auto">
            <a:xfrm>
              <a:off x="281006" y="4497831"/>
              <a:ext cx="8640000" cy="1800000"/>
            </a:xfrm>
            <a:prstGeom prst="roundRect">
              <a:avLst/>
            </a:prstGeom>
            <a:grpFill/>
            <a:ln w="952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NL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310" name="TextBox 309">
              <a:extLst>
                <a:ext uri="{FF2B5EF4-FFF2-40B4-BE49-F238E27FC236}">
                  <a16:creationId xmlns:a16="http://schemas.microsoft.com/office/drawing/2014/main" id="{B3DD1A60-0038-D43F-810E-6C4EB5E41FD6}"/>
                </a:ext>
              </a:extLst>
            </p:cNvPr>
            <p:cNvSpPr txBox="1"/>
            <p:nvPr/>
          </p:nvSpPr>
          <p:spPr>
            <a:xfrm>
              <a:off x="660737" y="5083610"/>
              <a:ext cx="1133644" cy="646331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Tacit 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Norming</a:t>
              </a:r>
            </a:p>
          </p:txBody>
        </p:sp>
      </p:grpSp>
      <p:grpSp>
        <p:nvGrpSpPr>
          <p:cNvPr id="311" name="Group 310">
            <a:extLst>
              <a:ext uri="{FF2B5EF4-FFF2-40B4-BE49-F238E27FC236}">
                <a16:creationId xmlns:a16="http://schemas.microsoft.com/office/drawing/2014/main" id="{9B46B383-8D86-EE5B-DDFD-B7F03288B9BD}"/>
              </a:ext>
            </a:extLst>
          </p:cNvPr>
          <p:cNvGrpSpPr/>
          <p:nvPr/>
        </p:nvGrpSpPr>
        <p:grpSpPr>
          <a:xfrm>
            <a:off x="5263421" y="86304"/>
            <a:ext cx="3240000" cy="5040000"/>
            <a:chOff x="5436096" y="1414348"/>
            <a:chExt cx="3240000" cy="5040000"/>
          </a:xfrm>
          <a:solidFill>
            <a:srgbClr val="C1D4FF"/>
          </a:solidFill>
        </p:grpSpPr>
        <p:sp>
          <p:nvSpPr>
            <p:cNvPr id="312" name="Rectangle: Rounded Corners 311">
              <a:extLst>
                <a:ext uri="{FF2B5EF4-FFF2-40B4-BE49-F238E27FC236}">
                  <a16:creationId xmlns:a16="http://schemas.microsoft.com/office/drawing/2014/main" id="{AB446FEA-F735-ACC0-CE0C-91AC365B175C}"/>
                </a:ext>
              </a:extLst>
            </p:cNvPr>
            <p:cNvSpPr/>
            <p:nvPr/>
          </p:nvSpPr>
          <p:spPr bwMode="auto">
            <a:xfrm>
              <a:off x="5436096" y="1414348"/>
              <a:ext cx="3240000" cy="5040000"/>
            </a:xfrm>
            <a:prstGeom prst="roundRect">
              <a:avLst>
                <a:gd name="adj" fmla="val 12372"/>
              </a:avLst>
            </a:prstGeom>
            <a:grpFill/>
            <a:ln w="952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NL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313" name="TextBox 312">
              <a:extLst>
                <a:ext uri="{FF2B5EF4-FFF2-40B4-BE49-F238E27FC236}">
                  <a16:creationId xmlns:a16="http://schemas.microsoft.com/office/drawing/2014/main" id="{BF6F6745-B5BA-8313-4BE5-F862CF51C637}"/>
                </a:ext>
              </a:extLst>
            </p:cNvPr>
            <p:cNvSpPr txBox="1"/>
            <p:nvPr/>
          </p:nvSpPr>
          <p:spPr>
            <a:xfrm>
              <a:off x="5957076" y="1758875"/>
              <a:ext cx="2198038" cy="369332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Enforced Norming</a:t>
              </a:r>
            </a:p>
          </p:txBody>
        </p:sp>
      </p:grpSp>
      <p:grpSp>
        <p:nvGrpSpPr>
          <p:cNvPr id="314" name="Group 313">
            <a:extLst>
              <a:ext uri="{FF2B5EF4-FFF2-40B4-BE49-F238E27FC236}">
                <a16:creationId xmlns:a16="http://schemas.microsoft.com/office/drawing/2014/main" id="{4B2976C1-19EF-4C9B-96FB-97F55867730E}"/>
              </a:ext>
            </a:extLst>
          </p:cNvPr>
          <p:cNvGrpSpPr/>
          <p:nvPr/>
        </p:nvGrpSpPr>
        <p:grpSpPr>
          <a:xfrm>
            <a:off x="79325" y="1236860"/>
            <a:ext cx="8640000" cy="1800000"/>
            <a:chOff x="252000" y="2564904"/>
            <a:chExt cx="8640000" cy="1800000"/>
          </a:xfrm>
          <a:solidFill>
            <a:srgbClr val="EBF1FF"/>
          </a:solidFill>
        </p:grpSpPr>
        <p:sp>
          <p:nvSpPr>
            <p:cNvPr id="315" name="Rectangle: Rounded Corners 314">
              <a:extLst>
                <a:ext uri="{FF2B5EF4-FFF2-40B4-BE49-F238E27FC236}">
                  <a16:creationId xmlns:a16="http://schemas.microsoft.com/office/drawing/2014/main" id="{49605001-6DFE-1B34-7B1C-0A2D40B8B798}"/>
                </a:ext>
              </a:extLst>
            </p:cNvPr>
            <p:cNvSpPr/>
            <p:nvPr/>
          </p:nvSpPr>
          <p:spPr bwMode="auto">
            <a:xfrm>
              <a:off x="252000" y="2564904"/>
              <a:ext cx="8640000" cy="1800000"/>
            </a:xfrm>
            <a:prstGeom prst="roundRect">
              <a:avLst/>
            </a:prstGeom>
            <a:grpFill/>
            <a:ln w="952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NL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316" name="TextBox 315">
              <a:extLst>
                <a:ext uri="{FF2B5EF4-FFF2-40B4-BE49-F238E27FC236}">
                  <a16:creationId xmlns:a16="http://schemas.microsoft.com/office/drawing/2014/main" id="{E3F7A2D5-7E49-9D61-B8E8-3ABF895E1EA6}"/>
                </a:ext>
              </a:extLst>
            </p:cNvPr>
            <p:cNvSpPr txBox="1"/>
            <p:nvPr/>
          </p:nvSpPr>
          <p:spPr>
            <a:xfrm>
              <a:off x="615734" y="3143537"/>
              <a:ext cx="1133644" cy="646331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Explicit 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Norming</a:t>
              </a:r>
            </a:p>
          </p:txBody>
        </p:sp>
      </p:grpSp>
      <p:grpSp>
        <p:nvGrpSpPr>
          <p:cNvPr id="317" name="Group 316">
            <a:extLst>
              <a:ext uri="{FF2B5EF4-FFF2-40B4-BE49-F238E27FC236}">
                <a16:creationId xmlns:a16="http://schemas.microsoft.com/office/drawing/2014/main" id="{264D06AB-FC95-CB36-3DEC-B735029C3DB8}"/>
              </a:ext>
            </a:extLst>
          </p:cNvPr>
          <p:cNvGrpSpPr/>
          <p:nvPr/>
        </p:nvGrpSpPr>
        <p:grpSpPr>
          <a:xfrm>
            <a:off x="1915230" y="86304"/>
            <a:ext cx="3240000" cy="5040000"/>
            <a:chOff x="2087905" y="1414348"/>
            <a:chExt cx="3240000" cy="5040000"/>
          </a:xfrm>
          <a:solidFill>
            <a:srgbClr val="C1D4FF"/>
          </a:solidFill>
        </p:grpSpPr>
        <p:sp>
          <p:nvSpPr>
            <p:cNvPr id="318" name="Rectangle: Rounded Corners 317">
              <a:extLst>
                <a:ext uri="{FF2B5EF4-FFF2-40B4-BE49-F238E27FC236}">
                  <a16:creationId xmlns:a16="http://schemas.microsoft.com/office/drawing/2014/main" id="{8C94CA19-D129-D1CC-0CBB-2DFCCE983E8E}"/>
                </a:ext>
              </a:extLst>
            </p:cNvPr>
            <p:cNvSpPr/>
            <p:nvPr/>
          </p:nvSpPr>
          <p:spPr bwMode="auto">
            <a:xfrm>
              <a:off x="2087905" y="1414348"/>
              <a:ext cx="3240000" cy="5040000"/>
            </a:xfrm>
            <a:prstGeom prst="roundRect">
              <a:avLst>
                <a:gd name="adj" fmla="val 13599"/>
              </a:avLst>
            </a:prstGeom>
            <a:grpFill/>
            <a:ln w="952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NL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319" name="TextBox 318">
              <a:extLst>
                <a:ext uri="{FF2B5EF4-FFF2-40B4-BE49-F238E27FC236}">
                  <a16:creationId xmlns:a16="http://schemas.microsoft.com/office/drawing/2014/main" id="{10711FCF-5980-D11C-1A33-46FA04F9B10A}"/>
                </a:ext>
              </a:extLst>
            </p:cNvPr>
            <p:cNvSpPr txBox="1"/>
            <p:nvPr/>
          </p:nvSpPr>
          <p:spPr>
            <a:xfrm>
              <a:off x="2557590" y="1766016"/>
              <a:ext cx="2300630" cy="369332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Espoused Norming</a:t>
              </a:r>
            </a:p>
          </p:txBody>
        </p:sp>
      </p:grpSp>
      <p:sp>
        <p:nvSpPr>
          <p:cNvPr id="320" name="Rectangle 319">
            <a:extLst>
              <a:ext uri="{FF2B5EF4-FFF2-40B4-BE49-F238E27FC236}">
                <a16:creationId xmlns:a16="http://schemas.microsoft.com/office/drawing/2014/main" id="{402E1645-EF2E-4768-CB46-D0232572E888}"/>
              </a:ext>
            </a:extLst>
          </p:cNvPr>
          <p:cNvSpPr/>
          <p:nvPr/>
        </p:nvSpPr>
        <p:spPr bwMode="auto">
          <a:xfrm>
            <a:off x="1853894" y="3174867"/>
            <a:ext cx="3337519" cy="1789200"/>
          </a:xfrm>
          <a:prstGeom prst="rect">
            <a:avLst/>
          </a:prstGeom>
          <a:solidFill>
            <a:srgbClr val="EBF1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NL" sz="16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321" name="Rectangle 320">
            <a:extLst>
              <a:ext uri="{FF2B5EF4-FFF2-40B4-BE49-F238E27FC236}">
                <a16:creationId xmlns:a16="http://schemas.microsoft.com/office/drawing/2014/main" id="{88106EAC-EC50-27EF-6B6A-6CE2922C7DBA}"/>
              </a:ext>
            </a:extLst>
          </p:cNvPr>
          <p:cNvSpPr/>
          <p:nvPr/>
        </p:nvSpPr>
        <p:spPr bwMode="auto">
          <a:xfrm>
            <a:off x="2023230" y="1380860"/>
            <a:ext cx="3024000" cy="1512000"/>
          </a:xfrm>
          <a:prstGeom prst="rect">
            <a:avLst/>
          </a:prstGeom>
          <a:solidFill>
            <a:srgbClr val="D9E5FF"/>
          </a:solidFill>
          <a:ln w="9525" cap="flat" cmpd="sng" algn="ctr">
            <a:solidFill>
              <a:srgbClr val="00257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Conveying Cultural Direction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lang="en-US" sz="1400" b="1" kern="0" dirty="0">
              <a:solidFill>
                <a:srgbClr val="002570"/>
              </a:solidFill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lang="en-US" sz="1400" b="1" kern="0" dirty="0">
              <a:solidFill>
                <a:srgbClr val="002570"/>
              </a:solidFill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322" name="Rectangle 321">
            <a:extLst>
              <a:ext uri="{FF2B5EF4-FFF2-40B4-BE49-F238E27FC236}">
                <a16:creationId xmlns:a16="http://schemas.microsoft.com/office/drawing/2014/main" id="{F8D03743-6E5F-8DB3-D52C-CA3B4CF53DA5}"/>
              </a:ext>
            </a:extLst>
          </p:cNvPr>
          <p:cNvSpPr/>
          <p:nvPr/>
        </p:nvSpPr>
        <p:spPr bwMode="auto">
          <a:xfrm>
            <a:off x="2023230" y="3313787"/>
            <a:ext cx="3024000" cy="1512000"/>
          </a:xfrm>
          <a:prstGeom prst="rect">
            <a:avLst/>
          </a:prstGeom>
          <a:solidFill>
            <a:srgbClr val="D9E5FF"/>
          </a:solidFill>
          <a:ln w="9525" cap="flat" cmpd="sng" algn="ctr">
            <a:solidFill>
              <a:srgbClr val="00257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6800" rIns="36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Contributing Cultural Examples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lang="en-US" sz="1400" b="1" kern="0" dirty="0">
              <a:solidFill>
                <a:srgbClr val="002570"/>
              </a:solidFill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lang="en-US" sz="1400" b="1" kern="0" dirty="0">
              <a:solidFill>
                <a:srgbClr val="002570"/>
              </a:solidFill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323" name="Rectangle 322">
            <a:extLst>
              <a:ext uri="{FF2B5EF4-FFF2-40B4-BE49-F238E27FC236}">
                <a16:creationId xmlns:a16="http://schemas.microsoft.com/office/drawing/2014/main" id="{EBCECE07-12A8-8E17-9FD4-BF5998356211}"/>
              </a:ext>
            </a:extLst>
          </p:cNvPr>
          <p:cNvSpPr/>
          <p:nvPr/>
        </p:nvSpPr>
        <p:spPr bwMode="auto">
          <a:xfrm>
            <a:off x="5371421" y="3313787"/>
            <a:ext cx="3024000" cy="1512000"/>
          </a:xfrm>
          <a:prstGeom prst="rect">
            <a:avLst/>
          </a:prstGeom>
          <a:solidFill>
            <a:srgbClr val="D9E5FF"/>
          </a:solidFill>
          <a:ln w="9525" cap="flat" cmpd="sng" algn="ctr">
            <a:solidFill>
              <a:srgbClr val="00257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Calibrating Cultural Fit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lang="en-US" sz="1400" b="1" kern="0" dirty="0">
              <a:solidFill>
                <a:srgbClr val="002570"/>
              </a:solidFill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lang="en-US" sz="1400" b="1" kern="0" dirty="0">
              <a:solidFill>
                <a:srgbClr val="002570"/>
              </a:solidFill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324" name="Rectangle 323">
            <a:extLst>
              <a:ext uri="{FF2B5EF4-FFF2-40B4-BE49-F238E27FC236}">
                <a16:creationId xmlns:a16="http://schemas.microsoft.com/office/drawing/2014/main" id="{F32CC065-AAD2-AA67-363B-702F93175D63}"/>
              </a:ext>
            </a:extLst>
          </p:cNvPr>
          <p:cNvSpPr/>
          <p:nvPr/>
        </p:nvSpPr>
        <p:spPr bwMode="auto">
          <a:xfrm>
            <a:off x="5371421" y="1380860"/>
            <a:ext cx="3024000" cy="1512000"/>
          </a:xfrm>
          <a:prstGeom prst="rect">
            <a:avLst/>
          </a:prstGeom>
          <a:solidFill>
            <a:srgbClr val="D9E5FF"/>
          </a:solidFill>
          <a:ln w="9525" cap="flat" cmpd="sng" algn="ctr">
            <a:solidFill>
              <a:srgbClr val="00257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Checking Cultural Compliance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lang="en-US" sz="1400" b="1" kern="0" dirty="0">
              <a:solidFill>
                <a:srgbClr val="002570"/>
              </a:solidFill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lang="en-US" sz="1400" b="1" kern="0" dirty="0">
              <a:solidFill>
                <a:srgbClr val="002570"/>
              </a:solidFill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7C28F3A-F4B0-5348-F1F7-7C8DAEB08648}"/>
              </a:ext>
            </a:extLst>
          </p:cNvPr>
          <p:cNvCxnSpPr>
            <a:cxnSpLocks/>
          </p:cNvCxnSpPr>
          <p:nvPr/>
        </p:nvCxnSpPr>
        <p:spPr>
          <a:xfrm>
            <a:off x="1821406" y="3169787"/>
            <a:ext cx="3384000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7847D06-D075-1C14-6E35-AF989FA99B08}"/>
              </a:ext>
            </a:extLst>
          </p:cNvPr>
          <p:cNvCxnSpPr>
            <a:cxnSpLocks/>
          </p:cNvCxnSpPr>
          <p:nvPr/>
        </p:nvCxnSpPr>
        <p:spPr>
          <a:xfrm>
            <a:off x="1901310" y="4969147"/>
            <a:ext cx="3312000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54">
            <a:extLst>
              <a:ext uri="{FF2B5EF4-FFF2-40B4-BE49-F238E27FC236}">
                <a16:creationId xmlns:a16="http://schemas.microsoft.com/office/drawing/2014/main" id="{53ED3B74-8AE7-90AF-95C3-DE82E283CCDF}"/>
              </a:ext>
            </a:extLst>
          </p:cNvPr>
          <p:cNvSpPr txBox="1"/>
          <p:nvPr/>
        </p:nvSpPr>
        <p:spPr>
          <a:xfrm>
            <a:off x="6361482" y="4895472"/>
            <a:ext cx="1043876" cy="230832"/>
          </a:xfrm>
          <a:prstGeom prst="rect">
            <a:avLst/>
          </a:prstGeom>
          <a:noFill/>
        </p:spPr>
        <p:txBody>
          <a:bodyPr spcFirstLastPara="1" wrap="none" numCol="1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i="1" dirty="0">
                <a:solidFill>
                  <a:schemeClr val="accent1">
                    <a:lumMod val="50000"/>
                  </a:schemeClr>
                </a:solidFill>
              </a:rPr>
              <a:t>©Ron Meyer 2023</a:t>
            </a:r>
            <a:endParaRPr lang="en-US" sz="9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2448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0" grpId="0" animBg="1"/>
      <p:bldP spid="321" grpId="0" animBg="1"/>
      <p:bldP spid="322" grpId="0" animBg="1"/>
      <p:bldP spid="323" grpId="0" animBg="1"/>
      <p:bldP spid="32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05B47BEC59CA4B8089A6B4ED63D959" ma:contentTypeVersion="16" ma:contentTypeDescription="Een nieuw document maken." ma:contentTypeScope="" ma:versionID="aeb1e2d94d5f2f9a0f971c23b2fcbf48">
  <xsd:schema xmlns:xsd="http://www.w3.org/2001/XMLSchema" xmlns:xs="http://www.w3.org/2001/XMLSchema" xmlns:p="http://schemas.microsoft.com/office/2006/metadata/properties" xmlns:ns2="b6dd9602-987c-45f9-8f58-95feec566d02" xmlns:ns3="c0f3466e-627d-4c91-89ff-1af2ea1f7248" targetNamespace="http://schemas.microsoft.com/office/2006/metadata/properties" ma:root="true" ma:fieldsID="c72d0e5f25fea25a82d0c50b42eea117" ns2:_="" ns3:_="">
    <xsd:import namespace="b6dd9602-987c-45f9-8f58-95feec566d02"/>
    <xsd:import namespace="c0f3466e-627d-4c91-89ff-1af2ea1f724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d9602-987c-45f9-8f58-95feec566d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internalName="SharingHintHash" ma:readOnly="true">
      <xsd:simpleType>
        <xsd:restriction base="dms:Text"/>
      </xsd:simpleType>
    </xsd:element>
    <xsd:element name="TaxCatchAll" ma:index="19" nillable="true" ma:displayName="Taxonomy Catch All Column" ma:hidden="true" ma:list="{740a5829-827c-43e8-aec4-7e7c619df350}" ma:internalName="TaxCatchAll" ma:showField="CatchAllData" ma:web="b6dd9602-987c-45f9-8f58-95feec566d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f3466e-627d-4c91-89ff-1af2ea1f7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23dd1747-cedd-4371-a998-5119ce8508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dd9602-987c-45f9-8f58-95feec566d02" xsi:nil="true"/>
    <lcf76f155ced4ddcb4097134ff3c332f xmlns="c0f3466e-627d-4c91-89ff-1af2ea1f724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BD1BA65-0F61-49A3-BAF0-B4FAEAF28C74}"/>
</file>

<file path=customXml/itemProps2.xml><?xml version="1.0" encoding="utf-8"?>
<ds:datastoreItem xmlns:ds="http://schemas.openxmlformats.org/officeDocument/2006/customXml" ds:itemID="{64D8C1AB-AFE4-494B-9BB7-8E8D79AFC7EF}"/>
</file>

<file path=customXml/itemProps3.xml><?xml version="1.0" encoding="utf-8"?>
<ds:datastoreItem xmlns:ds="http://schemas.openxmlformats.org/officeDocument/2006/customXml" ds:itemID="{BCD62D65-86A8-4CB3-9D25-839BE242EF4E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131</TotalTime>
  <Words>28</Words>
  <Application>Microsoft Office PowerPoint</Application>
  <PresentationFormat>Custom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Meyer</dc:creator>
  <cp:lastModifiedBy>Ron Meyer</cp:lastModifiedBy>
  <cp:revision>6</cp:revision>
  <dcterms:created xsi:type="dcterms:W3CDTF">2021-12-07T10:47:09Z</dcterms:created>
  <dcterms:modified xsi:type="dcterms:W3CDTF">2025-04-16T14:02:27Z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0x0101003105B47BEC59CA4B8089A6B4ED63D959</vt:lpwstr>
  </property>
</Properties>
</file>