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sldIdLst>
    <p:sldId id="256" r:id="rId5"/>
  </p:sldIdLst>
  <p:sldSz cx="6551613" cy="5040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DCFF"/>
    <a:srgbClr val="F7F9FF"/>
    <a:srgbClr val="E7EEFF"/>
    <a:srgbClr val="C9D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0A09E8-1152-48A6-8031-9ED5DDE8823C}" v="1" dt="2025-04-16T14:01:35.0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56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910A09E8-1152-48A6-8031-9ED5DDE8823C}"/>
    <pc:docChg chg="modSld">
      <pc:chgData name="Ron Meyer" userId="65e0fe92-5782-4809-b035-4f1ab31a5557" providerId="ADAL" clId="{910A09E8-1152-48A6-8031-9ED5DDE8823C}" dt="2025-04-16T14:01:35.041" v="0" actId="164"/>
      <pc:docMkLst>
        <pc:docMk/>
      </pc:docMkLst>
      <pc:sldChg chg="addSp modSp">
        <pc:chgData name="Ron Meyer" userId="65e0fe92-5782-4809-b035-4f1ab31a5557" providerId="ADAL" clId="{910A09E8-1152-48A6-8031-9ED5DDE8823C}" dt="2025-04-16T14:01:35.041" v="0" actId="164"/>
        <pc:sldMkLst>
          <pc:docMk/>
          <pc:sldMk cId="2500042523" sldId="256"/>
        </pc:sldMkLst>
        <pc:spChg chg="mod">
          <ac:chgData name="Ron Meyer" userId="65e0fe92-5782-4809-b035-4f1ab31a5557" providerId="ADAL" clId="{910A09E8-1152-48A6-8031-9ED5DDE8823C}" dt="2025-04-16T14:01:35.041" v="0" actId="164"/>
          <ac:spMkLst>
            <pc:docMk/>
            <pc:sldMk cId="2500042523" sldId="256"/>
            <ac:spMk id="2" creationId="{53ED3B74-8AE7-90AF-95C3-DE82E283CCDF}"/>
          </ac:spMkLst>
        </pc:spChg>
        <pc:spChg chg="mod">
          <ac:chgData name="Ron Meyer" userId="65e0fe92-5782-4809-b035-4f1ab31a5557" providerId="ADAL" clId="{910A09E8-1152-48A6-8031-9ED5DDE8823C}" dt="2025-04-16T14:01:35.041" v="0" actId="164"/>
          <ac:spMkLst>
            <pc:docMk/>
            <pc:sldMk cId="2500042523" sldId="256"/>
            <ac:spMk id="37" creationId="{A10ECF74-B1DC-111D-4343-DD040AC4A848}"/>
          </ac:spMkLst>
        </pc:spChg>
        <pc:spChg chg="mod">
          <ac:chgData name="Ron Meyer" userId="65e0fe92-5782-4809-b035-4f1ab31a5557" providerId="ADAL" clId="{910A09E8-1152-48A6-8031-9ED5DDE8823C}" dt="2025-04-16T14:01:35.041" v="0" actId="164"/>
          <ac:spMkLst>
            <pc:docMk/>
            <pc:sldMk cId="2500042523" sldId="256"/>
            <ac:spMk id="38" creationId="{8810F5C2-E8E0-1C93-C2A1-7930C8BB45A4}"/>
          </ac:spMkLst>
        </pc:spChg>
        <pc:spChg chg="mod">
          <ac:chgData name="Ron Meyer" userId="65e0fe92-5782-4809-b035-4f1ab31a5557" providerId="ADAL" clId="{910A09E8-1152-48A6-8031-9ED5DDE8823C}" dt="2025-04-16T14:01:35.041" v="0" actId="164"/>
          <ac:spMkLst>
            <pc:docMk/>
            <pc:sldMk cId="2500042523" sldId="256"/>
            <ac:spMk id="39" creationId="{F6B39895-610A-F807-735C-1020F1E1BF9B}"/>
          </ac:spMkLst>
        </pc:spChg>
        <pc:spChg chg="mod">
          <ac:chgData name="Ron Meyer" userId="65e0fe92-5782-4809-b035-4f1ab31a5557" providerId="ADAL" clId="{910A09E8-1152-48A6-8031-9ED5DDE8823C}" dt="2025-04-16T14:01:35.041" v="0" actId="164"/>
          <ac:spMkLst>
            <pc:docMk/>
            <pc:sldMk cId="2500042523" sldId="256"/>
            <ac:spMk id="40" creationId="{E10E7B80-DB10-8356-52B5-716E2F4AF68D}"/>
          </ac:spMkLst>
        </pc:spChg>
        <pc:spChg chg="mod">
          <ac:chgData name="Ron Meyer" userId="65e0fe92-5782-4809-b035-4f1ab31a5557" providerId="ADAL" clId="{910A09E8-1152-48A6-8031-9ED5DDE8823C}" dt="2025-04-16T14:01:35.041" v="0" actId="164"/>
          <ac:spMkLst>
            <pc:docMk/>
            <pc:sldMk cId="2500042523" sldId="256"/>
            <ac:spMk id="41" creationId="{27D0D319-9CC4-676D-1C1D-5B0CED0D6E08}"/>
          </ac:spMkLst>
        </pc:spChg>
        <pc:spChg chg="mod">
          <ac:chgData name="Ron Meyer" userId="65e0fe92-5782-4809-b035-4f1ab31a5557" providerId="ADAL" clId="{910A09E8-1152-48A6-8031-9ED5DDE8823C}" dt="2025-04-16T14:01:35.041" v="0" actId="164"/>
          <ac:spMkLst>
            <pc:docMk/>
            <pc:sldMk cId="2500042523" sldId="256"/>
            <ac:spMk id="42" creationId="{CF673C2D-4E5E-C210-732B-E2691585A2B1}"/>
          </ac:spMkLst>
        </pc:spChg>
        <pc:spChg chg="mod">
          <ac:chgData name="Ron Meyer" userId="65e0fe92-5782-4809-b035-4f1ab31a5557" providerId="ADAL" clId="{910A09E8-1152-48A6-8031-9ED5DDE8823C}" dt="2025-04-16T14:01:35.041" v="0" actId="164"/>
          <ac:spMkLst>
            <pc:docMk/>
            <pc:sldMk cId="2500042523" sldId="256"/>
            <ac:spMk id="43" creationId="{AFFC597A-A453-6150-1991-D46C9CD12169}"/>
          </ac:spMkLst>
        </pc:spChg>
        <pc:spChg chg="mod">
          <ac:chgData name="Ron Meyer" userId="65e0fe92-5782-4809-b035-4f1ab31a5557" providerId="ADAL" clId="{910A09E8-1152-48A6-8031-9ED5DDE8823C}" dt="2025-04-16T14:01:35.041" v="0" actId="164"/>
          <ac:spMkLst>
            <pc:docMk/>
            <pc:sldMk cId="2500042523" sldId="256"/>
            <ac:spMk id="44" creationId="{53B370E2-322C-538B-46DA-A9F9EA21F097}"/>
          </ac:spMkLst>
        </pc:spChg>
        <pc:spChg chg="mod">
          <ac:chgData name="Ron Meyer" userId="65e0fe92-5782-4809-b035-4f1ab31a5557" providerId="ADAL" clId="{910A09E8-1152-48A6-8031-9ED5DDE8823C}" dt="2025-04-16T14:01:35.041" v="0" actId="164"/>
          <ac:spMkLst>
            <pc:docMk/>
            <pc:sldMk cId="2500042523" sldId="256"/>
            <ac:spMk id="45" creationId="{9FB3E097-341E-5632-36DE-B6FB7B763787}"/>
          </ac:spMkLst>
        </pc:spChg>
        <pc:spChg chg="mod">
          <ac:chgData name="Ron Meyer" userId="65e0fe92-5782-4809-b035-4f1ab31a5557" providerId="ADAL" clId="{910A09E8-1152-48A6-8031-9ED5DDE8823C}" dt="2025-04-16T14:01:35.041" v="0" actId="164"/>
          <ac:spMkLst>
            <pc:docMk/>
            <pc:sldMk cId="2500042523" sldId="256"/>
            <ac:spMk id="46" creationId="{90E31717-B0CF-4209-061B-E224B7665863}"/>
          </ac:spMkLst>
        </pc:spChg>
        <pc:spChg chg="mod">
          <ac:chgData name="Ron Meyer" userId="65e0fe92-5782-4809-b035-4f1ab31a5557" providerId="ADAL" clId="{910A09E8-1152-48A6-8031-9ED5DDE8823C}" dt="2025-04-16T14:01:35.041" v="0" actId="164"/>
          <ac:spMkLst>
            <pc:docMk/>
            <pc:sldMk cId="2500042523" sldId="256"/>
            <ac:spMk id="47" creationId="{BE0A7885-1A11-8A48-282B-3CA7AEB177DD}"/>
          </ac:spMkLst>
        </pc:spChg>
        <pc:grpChg chg="add mod">
          <ac:chgData name="Ron Meyer" userId="65e0fe92-5782-4809-b035-4f1ab31a5557" providerId="ADAL" clId="{910A09E8-1152-48A6-8031-9ED5DDE8823C}" dt="2025-04-16T14:01:35.041" v="0" actId="164"/>
          <ac:grpSpMkLst>
            <pc:docMk/>
            <pc:sldMk cId="2500042523" sldId="256"/>
            <ac:grpSpMk id="3" creationId="{4148BBD0-C024-20CA-D160-BF095A6692E4}"/>
          </ac:grpSpMkLst>
        </pc:grpChg>
        <pc:grpChg chg="mod">
          <ac:chgData name="Ron Meyer" userId="65e0fe92-5782-4809-b035-4f1ab31a5557" providerId="ADAL" clId="{910A09E8-1152-48A6-8031-9ED5DDE8823C}" dt="2025-04-16T14:01:35.041" v="0" actId="164"/>
          <ac:grpSpMkLst>
            <pc:docMk/>
            <pc:sldMk cId="2500042523" sldId="256"/>
            <ac:grpSpMk id="34" creationId="{7FDBF7F4-554D-9A26-8045-83A26A51A95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1371" y="824885"/>
            <a:ext cx="5568871" cy="1754776"/>
          </a:xfrm>
        </p:spPr>
        <p:txBody>
          <a:bodyPr anchor="b"/>
          <a:lstStyle>
            <a:lvl1pPr algn="ctr">
              <a:defRPr sz="42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8952" y="2647331"/>
            <a:ext cx="4913710" cy="1216909"/>
          </a:xfrm>
        </p:spPr>
        <p:txBody>
          <a:bodyPr/>
          <a:lstStyle>
            <a:lvl1pPr marL="0" indent="0" algn="ctr">
              <a:buNone/>
              <a:defRPr sz="1720"/>
            </a:lvl1pPr>
            <a:lvl2pPr marL="327584" indent="0" algn="ctr">
              <a:buNone/>
              <a:defRPr sz="1433"/>
            </a:lvl2pPr>
            <a:lvl3pPr marL="655168" indent="0" algn="ctr">
              <a:buNone/>
              <a:defRPr sz="1290"/>
            </a:lvl3pPr>
            <a:lvl4pPr marL="982751" indent="0" algn="ctr">
              <a:buNone/>
              <a:defRPr sz="1146"/>
            </a:lvl4pPr>
            <a:lvl5pPr marL="1310335" indent="0" algn="ctr">
              <a:buNone/>
              <a:defRPr sz="1146"/>
            </a:lvl5pPr>
            <a:lvl6pPr marL="1637919" indent="0" algn="ctr">
              <a:buNone/>
              <a:defRPr sz="1146"/>
            </a:lvl6pPr>
            <a:lvl7pPr marL="1965503" indent="0" algn="ctr">
              <a:buNone/>
              <a:defRPr sz="1146"/>
            </a:lvl7pPr>
            <a:lvl8pPr marL="2293087" indent="0" algn="ctr">
              <a:buNone/>
              <a:defRPr sz="1146"/>
            </a:lvl8pPr>
            <a:lvl9pPr marL="2620670" indent="0" algn="ctr">
              <a:buNone/>
              <a:defRPr sz="114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14D-05FA-46C9-A3F3-6C6F21C60B4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4627-BED4-4382-9B59-82D2B8774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83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14D-05FA-46C9-A3F3-6C6F21C60B4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4627-BED4-4382-9B59-82D2B8774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21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88498" y="268350"/>
            <a:ext cx="1412692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0424" y="268350"/>
            <a:ext cx="4156179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14D-05FA-46C9-A3F3-6C6F21C60B4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4627-BED4-4382-9B59-82D2B8774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1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14D-05FA-46C9-A3F3-6C6F21C60B4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4627-BED4-4382-9B59-82D2B8774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29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012" y="1256579"/>
            <a:ext cx="5650766" cy="2096630"/>
          </a:xfrm>
        </p:spPr>
        <p:txBody>
          <a:bodyPr anchor="b"/>
          <a:lstStyle>
            <a:lvl1pPr>
              <a:defRPr sz="42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7012" y="3373044"/>
            <a:ext cx="5650766" cy="1102568"/>
          </a:xfrm>
        </p:spPr>
        <p:txBody>
          <a:bodyPr/>
          <a:lstStyle>
            <a:lvl1pPr marL="0" indent="0">
              <a:buNone/>
              <a:defRPr sz="1720">
                <a:solidFill>
                  <a:schemeClr val="tx1"/>
                </a:solidFill>
              </a:defRPr>
            </a:lvl1pPr>
            <a:lvl2pPr marL="327584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2pPr>
            <a:lvl3pPr marL="655168" indent="0">
              <a:buNone/>
              <a:defRPr sz="1290">
                <a:solidFill>
                  <a:schemeClr val="tx1">
                    <a:tint val="75000"/>
                  </a:schemeClr>
                </a:solidFill>
              </a:defRPr>
            </a:lvl3pPr>
            <a:lvl4pPr marL="982751" indent="0">
              <a:buNone/>
              <a:defRPr sz="1146">
                <a:solidFill>
                  <a:schemeClr val="tx1">
                    <a:tint val="75000"/>
                  </a:schemeClr>
                </a:solidFill>
              </a:defRPr>
            </a:lvl4pPr>
            <a:lvl5pPr marL="1310335" indent="0">
              <a:buNone/>
              <a:defRPr sz="1146">
                <a:solidFill>
                  <a:schemeClr val="tx1">
                    <a:tint val="75000"/>
                  </a:schemeClr>
                </a:solidFill>
              </a:defRPr>
            </a:lvl5pPr>
            <a:lvl6pPr marL="1637919" indent="0">
              <a:buNone/>
              <a:defRPr sz="1146">
                <a:solidFill>
                  <a:schemeClr val="tx1">
                    <a:tint val="75000"/>
                  </a:schemeClr>
                </a:solidFill>
              </a:defRPr>
            </a:lvl6pPr>
            <a:lvl7pPr marL="1965503" indent="0">
              <a:buNone/>
              <a:defRPr sz="1146">
                <a:solidFill>
                  <a:schemeClr val="tx1">
                    <a:tint val="75000"/>
                  </a:schemeClr>
                </a:solidFill>
              </a:defRPr>
            </a:lvl7pPr>
            <a:lvl8pPr marL="2293087" indent="0">
              <a:buNone/>
              <a:defRPr sz="1146">
                <a:solidFill>
                  <a:schemeClr val="tx1">
                    <a:tint val="75000"/>
                  </a:schemeClr>
                </a:solidFill>
              </a:defRPr>
            </a:lvl8pPr>
            <a:lvl9pPr marL="2620670" indent="0">
              <a:buNone/>
              <a:defRPr sz="11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14D-05FA-46C9-A3F3-6C6F21C60B4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4627-BED4-4382-9B59-82D2B8774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82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0423" y="1341750"/>
            <a:ext cx="2784436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6754" y="1341750"/>
            <a:ext cx="2784436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14D-05FA-46C9-A3F3-6C6F21C60B4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4627-BED4-4382-9B59-82D2B8774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98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277" y="268351"/>
            <a:ext cx="5650766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1277" y="1235577"/>
            <a:ext cx="2771639" cy="605537"/>
          </a:xfrm>
        </p:spPr>
        <p:txBody>
          <a:bodyPr anchor="b"/>
          <a:lstStyle>
            <a:lvl1pPr marL="0" indent="0">
              <a:buNone/>
              <a:defRPr sz="1720" b="1"/>
            </a:lvl1pPr>
            <a:lvl2pPr marL="327584" indent="0">
              <a:buNone/>
              <a:defRPr sz="1433" b="1"/>
            </a:lvl2pPr>
            <a:lvl3pPr marL="655168" indent="0">
              <a:buNone/>
              <a:defRPr sz="1290" b="1"/>
            </a:lvl3pPr>
            <a:lvl4pPr marL="982751" indent="0">
              <a:buNone/>
              <a:defRPr sz="1146" b="1"/>
            </a:lvl4pPr>
            <a:lvl5pPr marL="1310335" indent="0">
              <a:buNone/>
              <a:defRPr sz="1146" b="1"/>
            </a:lvl5pPr>
            <a:lvl6pPr marL="1637919" indent="0">
              <a:buNone/>
              <a:defRPr sz="1146" b="1"/>
            </a:lvl6pPr>
            <a:lvl7pPr marL="1965503" indent="0">
              <a:buNone/>
              <a:defRPr sz="1146" b="1"/>
            </a:lvl7pPr>
            <a:lvl8pPr marL="2293087" indent="0">
              <a:buNone/>
              <a:defRPr sz="1146" b="1"/>
            </a:lvl8pPr>
            <a:lvl9pPr marL="2620670" indent="0">
              <a:buNone/>
              <a:defRPr sz="114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277" y="1841114"/>
            <a:ext cx="2771639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16754" y="1235577"/>
            <a:ext cx="2785289" cy="605537"/>
          </a:xfrm>
        </p:spPr>
        <p:txBody>
          <a:bodyPr anchor="b"/>
          <a:lstStyle>
            <a:lvl1pPr marL="0" indent="0">
              <a:buNone/>
              <a:defRPr sz="1720" b="1"/>
            </a:lvl1pPr>
            <a:lvl2pPr marL="327584" indent="0">
              <a:buNone/>
              <a:defRPr sz="1433" b="1"/>
            </a:lvl2pPr>
            <a:lvl3pPr marL="655168" indent="0">
              <a:buNone/>
              <a:defRPr sz="1290" b="1"/>
            </a:lvl3pPr>
            <a:lvl4pPr marL="982751" indent="0">
              <a:buNone/>
              <a:defRPr sz="1146" b="1"/>
            </a:lvl4pPr>
            <a:lvl5pPr marL="1310335" indent="0">
              <a:buNone/>
              <a:defRPr sz="1146" b="1"/>
            </a:lvl5pPr>
            <a:lvl6pPr marL="1637919" indent="0">
              <a:buNone/>
              <a:defRPr sz="1146" b="1"/>
            </a:lvl6pPr>
            <a:lvl7pPr marL="1965503" indent="0">
              <a:buNone/>
              <a:defRPr sz="1146" b="1"/>
            </a:lvl7pPr>
            <a:lvl8pPr marL="2293087" indent="0">
              <a:buNone/>
              <a:defRPr sz="1146" b="1"/>
            </a:lvl8pPr>
            <a:lvl9pPr marL="2620670" indent="0">
              <a:buNone/>
              <a:defRPr sz="114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16754" y="1841114"/>
            <a:ext cx="2785289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14D-05FA-46C9-A3F3-6C6F21C60B4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4627-BED4-4382-9B59-82D2B8774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14D-05FA-46C9-A3F3-6C6F21C60B4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4627-BED4-4382-9B59-82D2B8774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86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14D-05FA-46C9-A3F3-6C6F21C60B4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4627-BED4-4382-9B59-82D2B8774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14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277" y="336021"/>
            <a:ext cx="2113066" cy="1176073"/>
          </a:xfrm>
        </p:spPr>
        <p:txBody>
          <a:bodyPr anchor="b"/>
          <a:lstStyle>
            <a:lvl1pPr>
              <a:defRPr sz="22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5289" y="725713"/>
            <a:ext cx="3316754" cy="3581889"/>
          </a:xfrm>
        </p:spPr>
        <p:txBody>
          <a:bodyPr/>
          <a:lstStyle>
            <a:lvl1pPr>
              <a:defRPr sz="2293"/>
            </a:lvl1pPr>
            <a:lvl2pPr>
              <a:defRPr sz="2006"/>
            </a:lvl2pPr>
            <a:lvl3pPr>
              <a:defRPr sz="1720"/>
            </a:lvl3pPr>
            <a:lvl4pPr>
              <a:defRPr sz="1433"/>
            </a:lvl4pPr>
            <a:lvl5pPr>
              <a:defRPr sz="1433"/>
            </a:lvl5pPr>
            <a:lvl6pPr>
              <a:defRPr sz="1433"/>
            </a:lvl6pPr>
            <a:lvl7pPr>
              <a:defRPr sz="1433"/>
            </a:lvl7pPr>
            <a:lvl8pPr>
              <a:defRPr sz="1433"/>
            </a:lvl8pPr>
            <a:lvl9pPr>
              <a:defRPr sz="14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1277" y="1512094"/>
            <a:ext cx="2113066" cy="2801341"/>
          </a:xfrm>
        </p:spPr>
        <p:txBody>
          <a:bodyPr/>
          <a:lstStyle>
            <a:lvl1pPr marL="0" indent="0">
              <a:buNone/>
              <a:defRPr sz="1146"/>
            </a:lvl1pPr>
            <a:lvl2pPr marL="327584" indent="0">
              <a:buNone/>
              <a:defRPr sz="1003"/>
            </a:lvl2pPr>
            <a:lvl3pPr marL="655168" indent="0">
              <a:buNone/>
              <a:defRPr sz="860"/>
            </a:lvl3pPr>
            <a:lvl4pPr marL="982751" indent="0">
              <a:buNone/>
              <a:defRPr sz="717"/>
            </a:lvl4pPr>
            <a:lvl5pPr marL="1310335" indent="0">
              <a:buNone/>
              <a:defRPr sz="717"/>
            </a:lvl5pPr>
            <a:lvl6pPr marL="1637919" indent="0">
              <a:buNone/>
              <a:defRPr sz="717"/>
            </a:lvl6pPr>
            <a:lvl7pPr marL="1965503" indent="0">
              <a:buNone/>
              <a:defRPr sz="717"/>
            </a:lvl7pPr>
            <a:lvl8pPr marL="2293087" indent="0">
              <a:buNone/>
              <a:defRPr sz="717"/>
            </a:lvl8pPr>
            <a:lvl9pPr marL="2620670" indent="0">
              <a:buNone/>
              <a:defRPr sz="7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14D-05FA-46C9-A3F3-6C6F21C60B4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4627-BED4-4382-9B59-82D2B8774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192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277" y="336021"/>
            <a:ext cx="2113066" cy="1176073"/>
          </a:xfrm>
        </p:spPr>
        <p:txBody>
          <a:bodyPr anchor="b"/>
          <a:lstStyle>
            <a:lvl1pPr>
              <a:defRPr sz="22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85289" y="725713"/>
            <a:ext cx="3316754" cy="3581889"/>
          </a:xfrm>
        </p:spPr>
        <p:txBody>
          <a:bodyPr anchor="t"/>
          <a:lstStyle>
            <a:lvl1pPr marL="0" indent="0">
              <a:buNone/>
              <a:defRPr sz="2293"/>
            </a:lvl1pPr>
            <a:lvl2pPr marL="327584" indent="0">
              <a:buNone/>
              <a:defRPr sz="2006"/>
            </a:lvl2pPr>
            <a:lvl3pPr marL="655168" indent="0">
              <a:buNone/>
              <a:defRPr sz="1720"/>
            </a:lvl3pPr>
            <a:lvl4pPr marL="982751" indent="0">
              <a:buNone/>
              <a:defRPr sz="1433"/>
            </a:lvl4pPr>
            <a:lvl5pPr marL="1310335" indent="0">
              <a:buNone/>
              <a:defRPr sz="1433"/>
            </a:lvl5pPr>
            <a:lvl6pPr marL="1637919" indent="0">
              <a:buNone/>
              <a:defRPr sz="1433"/>
            </a:lvl6pPr>
            <a:lvl7pPr marL="1965503" indent="0">
              <a:buNone/>
              <a:defRPr sz="1433"/>
            </a:lvl7pPr>
            <a:lvl8pPr marL="2293087" indent="0">
              <a:buNone/>
              <a:defRPr sz="1433"/>
            </a:lvl8pPr>
            <a:lvl9pPr marL="2620670" indent="0">
              <a:buNone/>
              <a:defRPr sz="14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1277" y="1512094"/>
            <a:ext cx="2113066" cy="2801341"/>
          </a:xfrm>
        </p:spPr>
        <p:txBody>
          <a:bodyPr/>
          <a:lstStyle>
            <a:lvl1pPr marL="0" indent="0">
              <a:buNone/>
              <a:defRPr sz="1146"/>
            </a:lvl1pPr>
            <a:lvl2pPr marL="327584" indent="0">
              <a:buNone/>
              <a:defRPr sz="1003"/>
            </a:lvl2pPr>
            <a:lvl3pPr marL="655168" indent="0">
              <a:buNone/>
              <a:defRPr sz="860"/>
            </a:lvl3pPr>
            <a:lvl4pPr marL="982751" indent="0">
              <a:buNone/>
              <a:defRPr sz="717"/>
            </a:lvl4pPr>
            <a:lvl5pPr marL="1310335" indent="0">
              <a:buNone/>
              <a:defRPr sz="717"/>
            </a:lvl5pPr>
            <a:lvl6pPr marL="1637919" indent="0">
              <a:buNone/>
              <a:defRPr sz="717"/>
            </a:lvl6pPr>
            <a:lvl7pPr marL="1965503" indent="0">
              <a:buNone/>
              <a:defRPr sz="717"/>
            </a:lvl7pPr>
            <a:lvl8pPr marL="2293087" indent="0">
              <a:buNone/>
              <a:defRPr sz="717"/>
            </a:lvl8pPr>
            <a:lvl9pPr marL="2620670" indent="0">
              <a:buNone/>
              <a:defRPr sz="7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14D-05FA-46C9-A3F3-6C6F21C60B4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4627-BED4-4382-9B59-82D2B8774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18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0424" y="268351"/>
            <a:ext cx="5650766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424" y="1341750"/>
            <a:ext cx="5650766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0423" y="4671625"/>
            <a:ext cx="1474113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5114D-05FA-46C9-A3F3-6C6F21C60B4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222" y="4671625"/>
            <a:ext cx="221116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27077" y="4671625"/>
            <a:ext cx="1474113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C4627-BED4-4382-9B59-82D2B8774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55168" rtl="0" eaLnBrk="1" latinLnBrk="0" hangingPunct="1">
        <a:lnSpc>
          <a:spcPct val="90000"/>
        </a:lnSpc>
        <a:spcBef>
          <a:spcPct val="0"/>
        </a:spcBef>
        <a:buNone/>
        <a:defRPr sz="31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3792" indent="-163792" algn="l" defTabSz="655168" rtl="0" eaLnBrk="1" latinLnBrk="0" hangingPunct="1">
        <a:lnSpc>
          <a:spcPct val="90000"/>
        </a:lnSpc>
        <a:spcBef>
          <a:spcPts val="717"/>
        </a:spcBef>
        <a:buFont typeface="Arial" panose="020B0604020202020204" pitchFamily="34" charset="0"/>
        <a:buChar char="•"/>
        <a:defRPr sz="2006" kern="1200">
          <a:solidFill>
            <a:schemeClr val="tx1"/>
          </a:solidFill>
          <a:latin typeface="+mn-lt"/>
          <a:ea typeface="+mn-ea"/>
          <a:cs typeface="+mn-cs"/>
        </a:defRPr>
      </a:lvl1pPr>
      <a:lvl2pPr marL="491376" indent="-163792" algn="l" defTabSz="655168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720" kern="1200">
          <a:solidFill>
            <a:schemeClr val="tx1"/>
          </a:solidFill>
          <a:latin typeface="+mn-lt"/>
          <a:ea typeface="+mn-ea"/>
          <a:cs typeface="+mn-cs"/>
        </a:defRPr>
      </a:lvl2pPr>
      <a:lvl3pPr marL="818960" indent="-163792" algn="l" defTabSz="655168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433" kern="1200">
          <a:solidFill>
            <a:schemeClr val="tx1"/>
          </a:solidFill>
          <a:latin typeface="+mn-lt"/>
          <a:ea typeface="+mn-ea"/>
          <a:cs typeface="+mn-cs"/>
        </a:defRPr>
      </a:lvl3pPr>
      <a:lvl4pPr marL="1146543" indent="-163792" algn="l" defTabSz="655168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290" kern="1200">
          <a:solidFill>
            <a:schemeClr val="tx1"/>
          </a:solidFill>
          <a:latin typeface="+mn-lt"/>
          <a:ea typeface="+mn-ea"/>
          <a:cs typeface="+mn-cs"/>
        </a:defRPr>
      </a:lvl4pPr>
      <a:lvl5pPr marL="1474127" indent="-163792" algn="l" defTabSz="655168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290" kern="1200">
          <a:solidFill>
            <a:schemeClr val="tx1"/>
          </a:solidFill>
          <a:latin typeface="+mn-lt"/>
          <a:ea typeface="+mn-ea"/>
          <a:cs typeface="+mn-cs"/>
        </a:defRPr>
      </a:lvl5pPr>
      <a:lvl6pPr marL="1801711" indent="-163792" algn="l" defTabSz="655168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290" kern="1200">
          <a:solidFill>
            <a:schemeClr val="tx1"/>
          </a:solidFill>
          <a:latin typeface="+mn-lt"/>
          <a:ea typeface="+mn-ea"/>
          <a:cs typeface="+mn-cs"/>
        </a:defRPr>
      </a:lvl6pPr>
      <a:lvl7pPr marL="2129295" indent="-163792" algn="l" defTabSz="655168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290" kern="1200">
          <a:solidFill>
            <a:schemeClr val="tx1"/>
          </a:solidFill>
          <a:latin typeface="+mn-lt"/>
          <a:ea typeface="+mn-ea"/>
          <a:cs typeface="+mn-cs"/>
        </a:defRPr>
      </a:lvl7pPr>
      <a:lvl8pPr marL="2456879" indent="-163792" algn="l" defTabSz="655168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290" kern="1200">
          <a:solidFill>
            <a:schemeClr val="tx1"/>
          </a:solidFill>
          <a:latin typeface="+mn-lt"/>
          <a:ea typeface="+mn-ea"/>
          <a:cs typeface="+mn-cs"/>
        </a:defRPr>
      </a:lvl8pPr>
      <a:lvl9pPr marL="2784462" indent="-163792" algn="l" defTabSz="655168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2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1pPr>
      <a:lvl2pPr marL="327584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2pPr>
      <a:lvl3pPr marL="655168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3pPr>
      <a:lvl4pPr marL="982751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4pPr>
      <a:lvl5pPr marL="1310335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5pPr>
      <a:lvl6pPr marL="1637919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6pPr>
      <a:lvl7pPr marL="1965503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7pPr>
      <a:lvl8pPr marL="2293087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8pPr>
      <a:lvl9pPr marL="2620670" algn="l" defTabSz="655168" rtl="0" eaLnBrk="1" latinLnBrk="0" hangingPunct="1">
        <a:defRPr sz="12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148BBD0-C024-20CA-D160-BF095A6692E4}"/>
              </a:ext>
            </a:extLst>
          </p:cNvPr>
          <p:cNvGrpSpPr/>
          <p:nvPr/>
        </p:nvGrpSpPr>
        <p:grpSpPr>
          <a:xfrm>
            <a:off x="27674" y="76070"/>
            <a:ext cx="6482965" cy="4929868"/>
            <a:chOff x="27674" y="76070"/>
            <a:chExt cx="6482965" cy="4929868"/>
          </a:xfrm>
        </p:grpSpPr>
        <p:grpSp>
          <p:nvGrpSpPr>
            <p:cNvPr id="34" name="Group 95">
              <a:extLst>
                <a:ext uri="{FF2B5EF4-FFF2-40B4-BE49-F238E27FC236}">
                  <a16:creationId xmlns:a16="http://schemas.microsoft.com/office/drawing/2014/main" id="{7FDBF7F4-554D-9A26-8045-83A26A51A950}"/>
                </a:ext>
              </a:extLst>
            </p:cNvPr>
            <p:cNvGrpSpPr/>
            <p:nvPr/>
          </p:nvGrpSpPr>
          <p:grpSpPr>
            <a:xfrm>
              <a:off x="821317" y="76070"/>
              <a:ext cx="715878" cy="1224308"/>
              <a:chOff x="6124309" y="1401288"/>
              <a:chExt cx="715878" cy="1224308"/>
            </a:xfrm>
            <a:solidFill>
              <a:srgbClr val="002060"/>
            </a:solidFill>
            <a:effectLst/>
          </p:grpSpPr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2560E70-5AFD-8C33-CC33-7A600B278B1C}"/>
                  </a:ext>
                </a:extLst>
              </p:cNvPr>
              <p:cNvSpPr/>
              <p:nvPr/>
            </p:nvSpPr>
            <p:spPr bwMode="auto">
              <a:xfrm>
                <a:off x="6136664" y="1401288"/>
                <a:ext cx="703523" cy="1224308"/>
              </a:xfrm>
              <a:prstGeom prst="rect">
                <a:avLst/>
              </a:prstGeom>
              <a:solidFill>
                <a:srgbClr val="CDD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 lIns="0" tIns="36000" rIns="0" bIns="3600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6203D00-FE1B-65E9-5DEF-3C60F68A833D}"/>
                  </a:ext>
                </a:extLst>
              </p:cNvPr>
              <p:cNvSpPr txBox="1"/>
              <p:nvPr/>
            </p:nvSpPr>
            <p:spPr>
              <a:xfrm rot="16200000">
                <a:off x="5893156" y="1732467"/>
                <a:ext cx="739305" cy="276999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200" b="1" dirty="0">
                    <a:solidFill>
                      <a:schemeClr val="accent1">
                        <a:lumMod val="50000"/>
                      </a:schemeClr>
                    </a:solidFill>
                    <a:latin typeface="Arial" charset="0"/>
                    <a:cs typeface="Arial" charset="0"/>
                  </a:rPr>
                  <a:t>Results</a:t>
                </a:r>
              </a:p>
            </p:txBody>
          </p:sp>
        </p:grp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A10ECF74-B1DC-111D-4343-DD040AC4A848}"/>
                </a:ext>
              </a:extLst>
            </p:cNvPr>
            <p:cNvSpPr/>
            <p:nvPr/>
          </p:nvSpPr>
          <p:spPr bwMode="auto">
            <a:xfrm>
              <a:off x="27674" y="4105938"/>
              <a:ext cx="6480000" cy="900000"/>
            </a:xfrm>
            <a:prstGeom prst="rect">
              <a:avLst/>
            </a:prstGeom>
            <a:solidFill>
              <a:srgbClr val="C9DB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Leadership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6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8810F5C2-E8E0-1C93-C2A1-7930C8BB45A4}"/>
                </a:ext>
              </a:extLst>
            </p:cNvPr>
            <p:cNvSpPr/>
            <p:nvPr/>
          </p:nvSpPr>
          <p:spPr bwMode="auto">
            <a:xfrm>
              <a:off x="27675" y="2845347"/>
              <a:ext cx="2159999" cy="1260000"/>
            </a:xfrm>
            <a:prstGeom prst="rect">
              <a:avLst/>
            </a:prstGeom>
            <a:solidFill>
              <a:srgbClr val="E7EE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Activities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6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F6B39895-610A-F807-735C-1020F1E1BF9B}"/>
                </a:ext>
              </a:extLst>
            </p:cNvPr>
            <p:cNvSpPr/>
            <p:nvPr/>
          </p:nvSpPr>
          <p:spPr bwMode="auto">
            <a:xfrm>
              <a:off x="2187649" y="2845347"/>
              <a:ext cx="2159999" cy="1260000"/>
            </a:xfrm>
            <a:prstGeom prst="rect">
              <a:avLst/>
            </a:prstGeom>
            <a:solidFill>
              <a:srgbClr val="E7EE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Feedback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6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E10E7B80-DB10-8356-52B5-716E2F4AF68D}"/>
                </a:ext>
              </a:extLst>
            </p:cNvPr>
            <p:cNvSpPr/>
            <p:nvPr/>
          </p:nvSpPr>
          <p:spPr bwMode="auto">
            <a:xfrm>
              <a:off x="4347676" y="2845347"/>
              <a:ext cx="2159999" cy="1260000"/>
            </a:xfrm>
            <a:prstGeom prst="rect">
              <a:avLst/>
            </a:prstGeom>
            <a:solidFill>
              <a:srgbClr val="E7EE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Empowerment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6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7D0D319-9CC4-676D-1C1D-5B0CED0D6E08}"/>
                </a:ext>
              </a:extLst>
            </p:cNvPr>
            <p:cNvSpPr/>
            <p:nvPr/>
          </p:nvSpPr>
          <p:spPr bwMode="auto">
            <a:xfrm>
              <a:off x="27674" y="1586150"/>
              <a:ext cx="2160000" cy="1260000"/>
            </a:xfrm>
            <a:prstGeom prst="rect">
              <a:avLst/>
            </a:prstGeom>
            <a:solidFill>
              <a:srgbClr val="F7F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Composition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6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CF673C2D-4E5E-C210-732B-E2691585A2B1}"/>
                </a:ext>
              </a:extLst>
            </p:cNvPr>
            <p:cNvSpPr/>
            <p:nvPr/>
          </p:nvSpPr>
          <p:spPr bwMode="auto">
            <a:xfrm>
              <a:off x="2189130" y="1586150"/>
              <a:ext cx="2160000" cy="1260000"/>
            </a:xfrm>
            <a:prstGeom prst="rect">
              <a:avLst/>
            </a:prstGeom>
            <a:solidFill>
              <a:srgbClr val="F7F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Decision-Making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6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AFFC597A-A453-6150-1991-D46C9CD12169}"/>
                </a:ext>
              </a:extLst>
            </p:cNvPr>
            <p:cNvSpPr/>
            <p:nvPr/>
          </p:nvSpPr>
          <p:spPr bwMode="auto">
            <a:xfrm>
              <a:off x="4350639" y="1586150"/>
              <a:ext cx="2160000" cy="1260000"/>
            </a:xfrm>
            <a:prstGeom prst="rect">
              <a:avLst/>
            </a:prstGeom>
            <a:solidFill>
              <a:srgbClr val="F7F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Community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6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4" name="Right Triangle 43">
              <a:extLst>
                <a:ext uri="{FF2B5EF4-FFF2-40B4-BE49-F238E27FC236}">
                  <a16:creationId xmlns:a16="http://schemas.microsoft.com/office/drawing/2014/main" id="{53B370E2-322C-538B-46DA-A9F9EA21F097}"/>
                </a:ext>
              </a:extLst>
            </p:cNvPr>
            <p:cNvSpPr/>
            <p:nvPr/>
          </p:nvSpPr>
          <p:spPr bwMode="auto">
            <a:xfrm flipH="1">
              <a:off x="27674" y="145773"/>
              <a:ext cx="3240000" cy="1440000"/>
            </a:xfrm>
            <a:prstGeom prst="rtTriangle">
              <a:avLst/>
            </a:prstGeom>
            <a:solidFill>
              <a:srgbClr val="CDD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tIns="36000" rIns="0" bIns="36000" anchor="ctr"/>
            <a:lstStyle/>
            <a:p>
              <a:pPr marL="0" marR="0" lvl="0" indent="0" algn="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FB3E097-341E-5632-36DE-B6FB7B763787}"/>
                </a:ext>
              </a:extLst>
            </p:cNvPr>
            <p:cNvSpPr/>
            <p:nvPr/>
          </p:nvSpPr>
          <p:spPr>
            <a:xfrm>
              <a:off x="1537720" y="452590"/>
              <a:ext cx="1739788" cy="50013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marL="0" marR="0" lvl="0" indent="0" algn="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uLnTx/>
                  <a:uFillTx/>
                  <a:latin typeface="Arial" charset="0"/>
                  <a:cs typeface="Arial" charset="0"/>
                </a:rPr>
                <a:t>Strategy</a:t>
              </a:r>
            </a:p>
            <a:p>
              <a:pPr marL="0" marR="0" lvl="0" indent="0" algn="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6" name="Right Triangle 45">
              <a:extLst>
                <a:ext uri="{FF2B5EF4-FFF2-40B4-BE49-F238E27FC236}">
                  <a16:creationId xmlns:a16="http://schemas.microsoft.com/office/drawing/2014/main" id="{90E31717-B0CF-4209-061B-E224B7665863}"/>
                </a:ext>
              </a:extLst>
            </p:cNvPr>
            <p:cNvSpPr/>
            <p:nvPr/>
          </p:nvSpPr>
          <p:spPr bwMode="auto">
            <a:xfrm>
              <a:off x="3270639" y="145773"/>
              <a:ext cx="3240000" cy="1440000"/>
            </a:xfrm>
            <a:prstGeom prst="rtTriangle">
              <a:avLst/>
            </a:prstGeom>
            <a:solidFill>
              <a:srgbClr val="CDD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tIns="36000" rIns="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E0A7885-1A11-8A48-282B-3CA7AEB177DD}"/>
                </a:ext>
              </a:extLst>
            </p:cNvPr>
            <p:cNvSpPr/>
            <p:nvPr/>
          </p:nvSpPr>
          <p:spPr>
            <a:xfrm>
              <a:off x="3266370" y="466339"/>
              <a:ext cx="1739788" cy="50013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Mission</a:t>
              </a: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" name="TextBox 54">
              <a:extLst>
                <a:ext uri="{FF2B5EF4-FFF2-40B4-BE49-F238E27FC236}">
                  <a16:creationId xmlns:a16="http://schemas.microsoft.com/office/drawing/2014/main" id="{53ED3B74-8AE7-90AF-95C3-DE82E283CCDF}"/>
                </a:ext>
              </a:extLst>
            </p:cNvPr>
            <p:cNvSpPr txBox="1"/>
            <p:nvPr/>
          </p:nvSpPr>
          <p:spPr>
            <a:xfrm>
              <a:off x="5463798" y="4775106"/>
              <a:ext cx="1043876" cy="230832"/>
            </a:xfrm>
            <a:prstGeom prst="rect">
              <a:avLst/>
            </a:prstGeom>
            <a:noFill/>
          </p:spPr>
          <p:txBody>
            <a:bodyPr spcFirstLastPara="1" wrap="none" numCol="1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900" i="1" dirty="0">
                  <a:solidFill>
                    <a:schemeClr val="accent1">
                      <a:lumMod val="50000"/>
                    </a:schemeClr>
                  </a:solidFill>
                </a:rPr>
                <a:t>©Ron Meyer 2019</a:t>
              </a:r>
              <a:endParaRPr lang="en-US" sz="9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0042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A1F283-2E2B-40D4-AF4D-0037ED11F3B3}"/>
</file>

<file path=customXml/itemProps2.xml><?xml version="1.0" encoding="utf-8"?>
<ds:datastoreItem xmlns:ds="http://schemas.openxmlformats.org/officeDocument/2006/customXml" ds:itemID="{8CE019AF-FF70-4121-B5D1-1282021D255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E122B85-197C-44DA-AB29-11B1151FE4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14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4</cp:revision>
  <dcterms:created xsi:type="dcterms:W3CDTF">2019-07-25T09:28:39Z</dcterms:created>
  <dcterms:modified xsi:type="dcterms:W3CDTF">2025-04-16T14:01:38Z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