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sldIdLst>
    <p:sldId id="256" r:id="rId5"/>
  </p:sldIdLst>
  <p:sldSz cx="8412163" cy="53038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88B625-38CC-4749-B457-A2F3D5EDB9B9}" v="2" dt="2025-04-16T14:00:27.0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0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Meyer" userId="65e0fe92-5782-4809-b035-4f1ab31a5557" providerId="ADAL" clId="{E388B625-38CC-4749-B457-A2F3D5EDB9B9}"/>
    <pc:docChg chg="modSld">
      <pc:chgData name="Ron Meyer" userId="65e0fe92-5782-4809-b035-4f1ab31a5557" providerId="ADAL" clId="{E388B625-38CC-4749-B457-A2F3D5EDB9B9}" dt="2025-04-16T14:00:27.092" v="1" actId="164"/>
      <pc:docMkLst>
        <pc:docMk/>
      </pc:docMkLst>
      <pc:sldChg chg="addSp modSp">
        <pc:chgData name="Ron Meyer" userId="65e0fe92-5782-4809-b035-4f1ab31a5557" providerId="ADAL" clId="{E388B625-38CC-4749-B457-A2F3D5EDB9B9}" dt="2025-04-16T14:00:27.092" v="1" actId="164"/>
        <pc:sldMkLst>
          <pc:docMk/>
          <pc:sldMk cId="2500042523" sldId="256"/>
        </pc:sldMkLst>
        <pc:spChg chg="mod">
          <ac:chgData name="Ron Meyer" userId="65e0fe92-5782-4809-b035-4f1ab31a5557" providerId="ADAL" clId="{E388B625-38CC-4749-B457-A2F3D5EDB9B9}" dt="2025-04-16T14:00:27.092" v="1" actId="164"/>
          <ac:spMkLst>
            <pc:docMk/>
            <pc:sldMk cId="2500042523" sldId="256"/>
            <ac:spMk id="30" creationId="{9709890B-630C-4206-B9E4-DD63F1CD9460}"/>
          </ac:spMkLst>
        </pc:spChg>
        <pc:spChg chg="mod">
          <ac:chgData name="Ron Meyer" userId="65e0fe92-5782-4809-b035-4f1ab31a5557" providerId="ADAL" clId="{E388B625-38CC-4749-B457-A2F3D5EDB9B9}" dt="2025-04-16T14:00:27.092" v="1" actId="164"/>
          <ac:spMkLst>
            <pc:docMk/>
            <pc:sldMk cId="2500042523" sldId="256"/>
            <ac:spMk id="68" creationId="{37E0CBA0-8E16-41EF-8E5D-4DF0EF7ADAF9}"/>
          </ac:spMkLst>
        </pc:spChg>
        <pc:spChg chg="mod">
          <ac:chgData name="Ron Meyer" userId="65e0fe92-5782-4809-b035-4f1ab31a5557" providerId="ADAL" clId="{E388B625-38CC-4749-B457-A2F3D5EDB9B9}" dt="2025-04-16T14:00:27.092" v="1" actId="164"/>
          <ac:spMkLst>
            <pc:docMk/>
            <pc:sldMk cId="2500042523" sldId="256"/>
            <ac:spMk id="69" creationId="{67847EAA-07D6-4B4F-9477-AF4B06CE17F7}"/>
          </ac:spMkLst>
        </pc:spChg>
        <pc:spChg chg="mod">
          <ac:chgData name="Ron Meyer" userId="65e0fe92-5782-4809-b035-4f1ab31a5557" providerId="ADAL" clId="{E388B625-38CC-4749-B457-A2F3D5EDB9B9}" dt="2025-04-16T14:00:27.092" v="1" actId="164"/>
          <ac:spMkLst>
            <pc:docMk/>
            <pc:sldMk cId="2500042523" sldId="256"/>
            <ac:spMk id="70" creationId="{DE44A17C-BDC1-4A54-A98B-2EA3AD786C66}"/>
          </ac:spMkLst>
        </pc:spChg>
        <pc:spChg chg="mod">
          <ac:chgData name="Ron Meyer" userId="65e0fe92-5782-4809-b035-4f1ab31a5557" providerId="ADAL" clId="{E388B625-38CC-4749-B457-A2F3D5EDB9B9}" dt="2025-04-16T14:00:27.092" v="1" actId="164"/>
          <ac:spMkLst>
            <pc:docMk/>
            <pc:sldMk cId="2500042523" sldId="256"/>
            <ac:spMk id="71" creationId="{F8DDDBB7-8E68-4FB7-830C-B2433AFD03F0}"/>
          </ac:spMkLst>
        </pc:spChg>
        <pc:spChg chg="mod">
          <ac:chgData name="Ron Meyer" userId="65e0fe92-5782-4809-b035-4f1ab31a5557" providerId="ADAL" clId="{E388B625-38CC-4749-B457-A2F3D5EDB9B9}" dt="2025-04-16T14:00:27.092" v="1" actId="164"/>
          <ac:spMkLst>
            <pc:docMk/>
            <pc:sldMk cId="2500042523" sldId="256"/>
            <ac:spMk id="72" creationId="{1D2DCEC8-91A6-4778-BCDD-307BAEB27765}"/>
          </ac:spMkLst>
        </pc:spChg>
        <pc:spChg chg="mod">
          <ac:chgData name="Ron Meyer" userId="65e0fe92-5782-4809-b035-4f1ab31a5557" providerId="ADAL" clId="{E388B625-38CC-4749-B457-A2F3D5EDB9B9}" dt="2025-04-16T14:00:27.092" v="1" actId="164"/>
          <ac:spMkLst>
            <pc:docMk/>
            <pc:sldMk cId="2500042523" sldId="256"/>
            <ac:spMk id="73" creationId="{AEC75DA8-37D0-4D74-8B79-34D6898D263F}"/>
          </ac:spMkLst>
        </pc:spChg>
        <pc:spChg chg="mod">
          <ac:chgData name="Ron Meyer" userId="65e0fe92-5782-4809-b035-4f1ab31a5557" providerId="ADAL" clId="{E388B625-38CC-4749-B457-A2F3D5EDB9B9}" dt="2025-04-16T14:00:27.092" v="1" actId="164"/>
          <ac:spMkLst>
            <pc:docMk/>
            <pc:sldMk cId="2500042523" sldId="256"/>
            <ac:spMk id="74" creationId="{A6565CA5-DB1D-4476-9BFA-82682A2B21CE}"/>
          </ac:spMkLst>
        </pc:spChg>
        <pc:spChg chg="mod">
          <ac:chgData name="Ron Meyer" userId="65e0fe92-5782-4809-b035-4f1ab31a5557" providerId="ADAL" clId="{E388B625-38CC-4749-B457-A2F3D5EDB9B9}" dt="2025-04-16T14:00:27.092" v="1" actId="164"/>
          <ac:spMkLst>
            <pc:docMk/>
            <pc:sldMk cId="2500042523" sldId="256"/>
            <ac:spMk id="77" creationId="{31D46726-CEB9-40E8-A550-0303007A74EF}"/>
          </ac:spMkLst>
        </pc:spChg>
        <pc:spChg chg="mod">
          <ac:chgData name="Ron Meyer" userId="65e0fe92-5782-4809-b035-4f1ab31a5557" providerId="ADAL" clId="{E388B625-38CC-4749-B457-A2F3D5EDB9B9}" dt="2025-04-16T14:00:27.092" v="1" actId="164"/>
          <ac:spMkLst>
            <pc:docMk/>
            <pc:sldMk cId="2500042523" sldId="256"/>
            <ac:spMk id="78" creationId="{54AA94E2-9C72-420A-9A0C-DFB1E7B36CDD}"/>
          </ac:spMkLst>
        </pc:spChg>
        <pc:spChg chg="mod">
          <ac:chgData name="Ron Meyer" userId="65e0fe92-5782-4809-b035-4f1ab31a5557" providerId="ADAL" clId="{E388B625-38CC-4749-B457-A2F3D5EDB9B9}" dt="2025-04-16T14:00:27.092" v="1" actId="164"/>
          <ac:spMkLst>
            <pc:docMk/>
            <pc:sldMk cId="2500042523" sldId="256"/>
            <ac:spMk id="79" creationId="{8D04C513-118F-44F7-A8C4-BAEC7830DDC5}"/>
          </ac:spMkLst>
        </pc:spChg>
        <pc:spChg chg="mod">
          <ac:chgData name="Ron Meyer" userId="65e0fe92-5782-4809-b035-4f1ab31a5557" providerId="ADAL" clId="{E388B625-38CC-4749-B457-A2F3D5EDB9B9}" dt="2025-04-16T14:00:27.092" v="1" actId="164"/>
          <ac:spMkLst>
            <pc:docMk/>
            <pc:sldMk cId="2500042523" sldId="256"/>
            <ac:spMk id="91" creationId="{3B7A45C9-0822-492C-80C9-E39A5648F9BD}"/>
          </ac:spMkLst>
        </pc:spChg>
        <pc:spChg chg="mod">
          <ac:chgData name="Ron Meyer" userId="65e0fe92-5782-4809-b035-4f1ab31a5557" providerId="ADAL" clId="{E388B625-38CC-4749-B457-A2F3D5EDB9B9}" dt="2025-04-16T14:00:27.092" v="1" actId="164"/>
          <ac:spMkLst>
            <pc:docMk/>
            <pc:sldMk cId="2500042523" sldId="256"/>
            <ac:spMk id="92" creationId="{DE3F9227-3AAC-4BD6-A816-6D343E94FD3D}"/>
          </ac:spMkLst>
        </pc:spChg>
        <pc:spChg chg="mod">
          <ac:chgData name="Ron Meyer" userId="65e0fe92-5782-4809-b035-4f1ab31a5557" providerId="ADAL" clId="{E388B625-38CC-4749-B457-A2F3D5EDB9B9}" dt="2025-04-16T14:00:27.092" v="1" actId="164"/>
          <ac:spMkLst>
            <pc:docMk/>
            <pc:sldMk cId="2500042523" sldId="256"/>
            <ac:spMk id="93" creationId="{81219469-D3CD-4FAC-BA8F-A491E9EC19ED}"/>
          </ac:spMkLst>
        </pc:spChg>
        <pc:grpChg chg="add mod">
          <ac:chgData name="Ron Meyer" userId="65e0fe92-5782-4809-b035-4f1ab31a5557" providerId="ADAL" clId="{E388B625-38CC-4749-B457-A2F3D5EDB9B9}" dt="2025-04-16T14:00:27.092" v="1" actId="164"/>
          <ac:grpSpMkLst>
            <pc:docMk/>
            <pc:sldMk cId="2500042523" sldId="256"/>
            <ac:grpSpMk id="2" creationId="{3F68D067-13A3-9C2D-3DD5-E58296EB47BB}"/>
          </ac:grpSpMkLst>
        </pc:grpChg>
        <pc:grpChg chg="mod">
          <ac:chgData name="Ron Meyer" userId="65e0fe92-5782-4809-b035-4f1ab31a5557" providerId="ADAL" clId="{E388B625-38CC-4749-B457-A2F3D5EDB9B9}" dt="2025-04-16T14:00:27.092" v="1" actId="164"/>
          <ac:grpSpMkLst>
            <pc:docMk/>
            <pc:sldMk cId="2500042523" sldId="256"/>
            <ac:grpSpMk id="66" creationId="{94133A16-0373-4776-BADE-81F869334345}"/>
          </ac:grpSpMkLst>
        </pc:grpChg>
        <pc:grpChg chg="mod">
          <ac:chgData name="Ron Meyer" userId="65e0fe92-5782-4809-b035-4f1ab31a5557" providerId="ADAL" clId="{E388B625-38CC-4749-B457-A2F3D5EDB9B9}" dt="2025-04-16T14:00:27.092" v="1" actId="164"/>
          <ac:grpSpMkLst>
            <pc:docMk/>
            <pc:sldMk cId="2500042523" sldId="256"/>
            <ac:grpSpMk id="67" creationId="{135A30C6-5191-4748-8A37-3F1A47F37345}"/>
          </ac:grpSpMkLst>
        </pc:grpChg>
        <pc:grpChg chg="mod">
          <ac:chgData name="Ron Meyer" userId="65e0fe92-5782-4809-b035-4f1ab31a5557" providerId="ADAL" clId="{E388B625-38CC-4749-B457-A2F3D5EDB9B9}" dt="2025-04-16T14:00:27.092" v="1" actId="164"/>
          <ac:grpSpMkLst>
            <pc:docMk/>
            <pc:sldMk cId="2500042523" sldId="256"/>
            <ac:grpSpMk id="75" creationId="{B8A1AE51-773A-4430-BD0D-0C4A005BCE0D}"/>
          </ac:grpSpMkLst>
        </pc:grpChg>
        <pc:grpChg chg="mod">
          <ac:chgData name="Ron Meyer" userId="65e0fe92-5782-4809-b035-4f1ab31a5557" providerId="ADAL" clId="{E388B625-38CC-4749-B457-A2F3D5EDB9B9}" dt="2025-04-16T14:00:27.092" v="1" actId="164"/>
          <ac:grpSpMkLst>
            <pc:docMk/>
            <pc:sldMk cId="2500042523" sldId="256"/>
            <ac:grpSpMk id="76" creationId="{AC5C6D6F-5F51-4564-85DA-58844ED84915}"/>
          </ac:grpSpMkLst>
        </pc:grpChg>
        <pc:cxnChg chg="mod">
          <ac:chgData name="Ron Meyer" userId="65e0fe92-5782-4809-b035-4f1ab31a5557" providerId="ADAL" clId="{E388B625-38CC-4749-B457-A2F3D5EDB9B9}" dt="2025-04-16T14:00:27.092" v="1" actId="164"/>
          <ac:cxnSpMkLst>
            <pc:docMk/>
            <pc:sldMk cId="2500042523" sldId="256"/>
            <ac:cxnSpMk id="80" creationId="{B8FBFBF3-B484-4D80-BA6D-6EEC94A5AFD0}"/>
          </ac:cxnSpMkLst>
        </pc:cxnChg>
        <pc:cxnChg chg="mod">
          <ac:chgData name="Ron Meyer" userId="65e0fe92-5782-4809-b035-4f1ab31a5557" providerId="ADAL" clId="{E388B625-38CC-4749-B457-A2F3D5EDB9B9}" dt="2025-04-16T14:00:27.092" v="1" actId="164"/>
          <ac:cxnSpMkLst>
            <pc:docMk/>
            <pc:sldMk cId="2500042523" sldId="256"/>
            <ac:cxnSpMk id="81" creationId="{B5DD554B-C1A9-4EF7-ACFD-7587030C11F9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21" y="868013"/>
            <a:ext cx="6309122" cy="1846521"/>
          </a:xfrm>
        </p:spPr>
        <p:txBody>
          <a:bodyPr anchor="b"/>
          <a:lstStyle>
            <a:lvl1pPr algn="ctr">
              <a:defRPr sz="41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1521" y="2785743"/>
            <a:ext cx="6309122" cy="1280533"/>
          </a:xfrm>
        </p:spPr>
        <p:txBody>
          <a:bodyPr/>
          <a:lstStyle>
            <a:lvl1pPr marL="0" indent="0" algn="ctr">
              <a:buNone/>
              <a:defRPr sz="1656"/>
            </a:lvl1pPr>
            <a:lvl2pPr marL="315468" indent="0" algn="ctr">
              <a:buNone/>
              <a:defRPr sz="1380"/>
            </a:lvl2pPr>
            <a:lvl3pPr marL="630936" indent="0" algn="ctr">
              <a:buNone/>
              <a:defRPr sz="1242"/>
            </a:lvl3pPr>
            <a:lvl4pPr marL="946404" indent="0" algn="ctr">
              <a:buNone/>
              <a:defRPr sz="1104"/>
            </a:lvl4pPr>
            <a:lvl5pPr marL="1261872" indent="0" algn="ctr">
              <a:buNone/>
              <a:defRPr sz="1104"/>
            </a:lvl5pPr>
            <a:lvl6pPr marL="1577340" indent="0" algn="ctr">
              <a:buNone/>
              <a:defRPr sz="1104"/>
            </a:lvl6pPr>
            <a:lvl7pPr marL="1892808" indent="0" algn="ctr">
              <a:buNone/>
              <a:defRPr sz="1104"/>
            </a:lvl7pPr>
            <a:lvl8pPr marL="2208276" indent="0" algn="ctr">
              <a:buNone/>
              <a:defRPr sz="1104"/>
            </a:lvl8pPr>
            <a:lvl9pPr marL="2523744" indent="0" algn="ctr">
              <a:buNone/>
              <a:defRPr sz="110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5114D-05FA-46C9-A3F3-6C6F21C60B4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4627-BED4-4382-9B59-82D2B8774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711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5114D-05FA-46C9-A3F3-6C6F21C60B4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4627-BED4-4382-9B59-82D2B8774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051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954" y="282380"/>
            <a:ext cx="1813873" cy="449475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336" y="282380"/>
            <a:ext cx="5336466" cy="449475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5114D-05FA-46C9-A3F3-6C6F21C60B4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4627-BED4-4382-9B59-82D2B8774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29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5114D-05FA-46C9-A3F3-6C6F21C60B4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4627-BED4-4382-9B59-82D2B8774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540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955" y="1322277"/>
            <a:ext cx="7255491" cy="2206249"/>
          </a:xfrm>
        </p:spPr>
        <p:txBody>
          <a:bodyPr anchor="b"/>
          <a:lstStyle>
            <a:lvl1pPr>
              <a:defRPr sz="41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955" y="3549398"/>
            <a:ext cx="7255491" cy="1160214"/>
          </a:xfrm>
        </p:spPr>
        <p:txBody>
          <a:bodyPr/>
          <a:lstStyle>
            <a:lvl1pPr marL="0" indent="0">
              <a:buNone/>
              <a:defRPr sz="1656">
                <a:solidFill>
                  <a:schemeClr val="tx1">
                    <a:tint val="75000"/>
                  </a:schemeClr>
                </a:solidFill>
              </a:defRPr>
            </a:lvl1pPr>
            <a:lvl2pPr marL="315468" indent="0">
              <a:buNone/>
              <a:defRPr sz="1380">
                <a:solidFill>
                  <a:schemeClr val="tx1">
                    <a:tint val="75000"/>
                  </a:schemeClr>
                </a:solidFill>
              </a:defRPr>
            </a:lvl2pPr>
            <a:lvl3pPr marL="630936" indent="0">
              <a:buNone/>
              <a:defRPr sz="1242">
                <a:solidFill>
                  <a:schemeClr val="tx1">
                    <a:tint val="75000"/>
                  </a:schemeClr>
                </a:solidFill>
              </a:defRPr>
            </a:lvl3pPr>
            <a:lvl4pPr marL="946404" indent="0">
              <a:buNone/>
              <a:defRPr sz="1104">
                <a:solidFill>
                  <a:schemeClr val="tx1">
                    <a:tint val="75000"/>
                  </a:schemeClr>
                </a:solidFill>
              </a:defRPr>
            </a:lvl4pPr>
            <a:lvl5pPr marL="1261872" indent="0">
              <a:buNone/>
              <a:defRPr sz="1104">
                <a:solidFill>
                  <a:schemeClr val="tx1">
                    <a:tint val="75000"/>
                  </a:schemeClr>
                </a:solidFill>
              </a:defRPr>
            </a:lvl5pPr>
            <a:lvl6pPr marL="1577340" indent="0">
              <a:buNone/>
              <a:defRPr sz="1104">
                <a:solidFill>
                  <a:schemeClr val="tx1">
                    <a:tint val="75000"/>
                  </a:schemeClr>
                </a:solidFill>
              </a:defRPr>
            </a:lvl6pPr>
            <a:lvl7pPr marL="1892808" indent="0">
              <a:buNone/>
              <a:defRPr sz="1104">
                <a:solidFill>
                  <a:schemeClr val="tx1">
                    <a:tint val="75000"/>
                  </a:schemeClr>
                </a:solidFill>
              </a:defRPr>
            </a:lvl7pPr>
            <a:lvl8pPr marL="2208276" indent="0">
              <a:buNone/>
              <a:defRPr sz="1104">
                <a:solidFill>
                  <a:schemeClr val="tx1">
                    <a:tint val="75000"/>
                  </a:schemeClr>
                </a:solidFill>
              </a:defRPr>
            </a:lvl8pPr>
            <a:lvl9pPr marL="2523744" indent="0">
              <a:buNone/>
              <a:defRPr sz="110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5114D-05FA-46C9-A3F3-6C6F21C60B4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4627-BED4-4382-9B59-82D2B8774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622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8336" y="1411902"/>
            <a:ext cx="3575169" cy="33652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58658" y="1411902"/>
            <a:ext cx="3575169" cy="33652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5114D-05FA-46C9-A3F3-6C6F21C60B4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4627-BED4-4382-9B59-82D2B8774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108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9432" y="282380"/>
            <a:ext cx="7255491" cy="10251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9432" y="1300177"/>
            <a:ext cx="3558739" cy="637197"/>
          </a:xfrm>
        </p:spPr>
        <p:txBody>
          <a:bodyPr anchor="b"/>
          <a:lstStyle>
            <a:lvl1pPr marL="0" indent="0">
              <a:buNone/>
              <a:defRPr sz="1656" b="1"/>
            </a:lvl1pPr>
            <a:lvl2pPr marL="315468" indent="0">
              <a:buNone/>
              <a:defRPr sz="1380" b="1"/>
            </a:lvl2pPr>
            <a:lvl3pPr marL="630936" indent="0">
              <a:buNone/>
              <a:defRPr sz="1242" b="1"/>
            </a:lvl3pPr>
            <a:lvl4pPr marL="946404" indent="0">
              <a:buNone/>
              <a:defRPr sz="1104" b="1"/>
            </a:lvl4pPr>
            <a:lvl5pPr marL="1261872" indent="0">
              <a:buNone/>
              <a:defRPr sz="1104" b="1"/>
            </a:lvl5pPr>
            <a:lvl6pPr marL="1577340" indent="0">
              <a:buNone/>
              <a:defRPr sz="1104" b="1"/>
            </a:lvl6pPr>
            <a:lvl7pPr marL="1892808" indent="0">
              <a:buNone/>
              <a:defRPr sz="1104" b="1"/>
            </a:lvl7pPr>
            <a:lvl8pPr marL="2208276" indent="0">
              <a:buNone/>
              <a:defRPr sz="1104" b="1"/>
            </a:lvl8pPr>
            <a:lvl9pPr marL="2523744" indent="0">
              <a:buNone/>
              <a:defRPr sz="110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9432" y="1937374"/>
            <a:ext cx="3558739" cy="2849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58657" y="1300177"/>
            <a:ext cx="3576265" cy="637197"/>
          </a:xfrm>
        </p:spPr>
        <p:txBody>
          <a:bodyPr anchor="b"/>
          <a:lstStyle>
            <a:lvl1pPr marL="0" indent="0">
              <a:buNone/>
              <a:defRPr sz="1656" b="1"/>
            </a:lvl1pPr>
            <a:lvl2pPr marL="315468" indent="0">
              <a:buNone/>
              <a:defRPr sz="1380" b="1"/>
            </a:lvl2pPr>
            <a:lvl3pPr marL="630936" indent="0">
              <a:buNone/>
              <a:defRPr sz="1242" b="1"/>
            </a:lvl3pPr>
            <a:lvl4pPr marL="946404" indent="0">
              <a:buNone/>
              <a:defRPr sz="1104" b="1"/>
            </a:lvl4pPr>
            <a:lvl5pPr marL="1261872" indent="0">
              <a:buNone/>
              <a:defRPr sz="1104" b="1"/>
            </a:lvl5pPr>
            <a:lvl6pPr marL="1577340" indent="0">
              <a:buNone/>
              <a:defRPr sz="1104" b="1"/>
            </a:lvl6pPr>
            <a:lvl7pPr marL="1892808" indent="0">
              <a:buNone/>
              <a:defRPr sz="1104" b="1"/>
            </a:lvl7pPr>
            <a:lvl8pPr marL="2208276" indent="0">
              <a:buNone/>
              <a:defRPr sz="1104" b="1"/>
            </a:lvl8pPr>
            <a:lvl9pPr marL="2523744" indent="0">
              <a:buNone/>
              <a:defRPr sz="110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58657" y="1937374"/>
            <a:ext cx="3576265" cy="2849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5114D-05FA-46C9-A3F3-6C6F21C60B4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4627-BED4-4382-9B59-82D2B8774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374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5114D-05FA-46C9-A3F3-6C6F21C60B4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4627-BED4-4382-9B59-82D2B8774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848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5114D-05FA-46C9-A3F3-6C6F21C60B4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4627-BED4-4382-9B59-82D2B8774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542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9432" y="353589"/>
            <a:ext cx="2713141" cy="1237562"/>
          </a:xfrm>
        </p:spPr>
        <p:txBody>
          <a:bodyPr anchor="b"/>
          <a:lstStyle>
            <a:lvl1pPr>
              <a:defRPr sz="220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6265" y="763655"/>
            <a:ext cx="4258658" cy="3769163"/>
          </a:xfrm>
        </p:spPr>
        <p:txBody>
          <a:bodyPr/>
          <a:lstStyle>
            <a:lvl1pPr>
              <a:defRPr sz="2208"/>
            </a:lvl1pPr>
            <a:lvl2pPr>
              <a:defRPr sz="1932"/>
            </a:lvl2pPr>
            <a:lvl3pPr>
              <a:defRPr sz="1656"/>
            </a:lvl3pPr>
            <a:lvl4pPr>
              <a:defRPr sz="1380"/>
            </a:lvl4pPr>
            <a:lvl5pPr>
              <a:defRPr sz="1380"/>
            </a:lvl5pPr>
            <a:lvl6pPr>
              <a:defRPr sz="1380"/>
            </a:lvl6pPr>
            <a:lvl7pPr>
              <a:defRPr sz="1380"/>
            </a:lvl7pPr>
            <a:lvl8pPr>
              <a:defRPr sz="1380"/>
            </a:lvl8pPr>
            <a:lvl9pPr>
              <a:defRPr sz="13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9432" y="1591151"/>
            <a:ext cx="2713141" cy="2947805"/>
          </a:xfrm>
        </p:spPr>
        <p:txBody>
          <a:bodyPr/>
          <a:lstStyle>
            <a:lvl1pPr marL="0" indent="0">
              <a:buNone/>
              <a:defRPr sz="1104"/>
            </a:lvl1pPr>
            <a:lvl2pPr marL="315468" indent="0">
              <a:buNone/>
              <a:defRPr sz="966"/>
            </a:lvl2pPr>
            <a:lvl3pPr marL="630936" indent="0">
              <a:buNone/>
              <a:defRPr sz="828"/>
            </a:lvl3pPr>
            <a:lvl4pPr marL="946404" indent="0">
              <a:buNone/>
              <a:defRPr sz="690"/>
            </a:lvl4pPr>
            <a:lvl5pPr marL="1261872" indent="0">
              <a:buNone/>
              <a:defRPr sz="690"/>
            </a:lvl5pPr>
            <a:lvl6pPr marL="1577340" indent="0">
              <a:buNone/>
              <a:defRPr sz="690"/>
            </a:lvl6pPr>
            <a:lvl7pPr marL="1892808" indent="0">
              <a:buNone/>
              <a:defRPr sz="690"/>
            </a:lvl7pPr>
            <a:lvl8pPr marL="2208276" indent="0">
              <a:buNone/>
              <a:defRPr sz="690"/>
            </a:lvl8pPr>
            <a:lvl9pPr marL="2523744" indent="0">
              <a:buNone/>
              <a:defRPr sz="6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5114D-05FA-46C9-A3F3-6C6F21C60B4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4627-BED4-4382-9B59-82D2B8774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324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9432" y="353589"/>
            <a:ext cx="2713141" cy="1237562"/>
          </a:xfrm>
        </p:spPr>
        <p:txBody>
          <a:bodyPr anchor="b"/>
          <a:lstStyle>
            <a:lvl1pPr>
              <a:defRPr sz="220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6265" y="763655"/>
            <a:ext cx="4258658" cy="3769163"/>
          </a:xfrm>
        </p:spPr>
        <p:txBody>
          <a:bodyPr anchor="t"/>
          <a:lstStyle>
            <a:lvl1pPr marL="0" indent="0">
              <a:buNone/>
              <a:defRPr sz="2208"/>
            </a:lvl1pPr>
            <a:lvl2pPr marL="315468" indent="0">
              <a:buNone/>
              <a:defRPr sz="1932"/>
            </a:lvl2pPr>
            <a:lvl3pPr marL="630936" indent="0">
              <a:buNone/>
              <a:defRPr sz="1656"/>
            </a:lvl3pPr>
            <a:lvl4pPr marL="946404" indent="0">
              <a:buNone/>
              <a:defRPr sz="1380"/>
            </a:lvl4pPr>
            <a:lvl5pPr marL="1261872" indent="0">
              <a:buNone/>
              <a:defRPr sz="1380"/>
            </a:lvl5pPr>
            <a:lvl6pPr marL="1577340" indent="0">
              <a:buNone/>
              <a:defRPr sz="1380"/>
            </a:lvl6pPr>
            <a:lvl7pPr marL="1892808" indent="0">
              <a:buNone/>
              <a:defRPr sz="1380"/>
            </a:lvl7pPr>
            <a:lvl8pPr marL="2208276" indent="0">
              <a:buNone/>
              <a:defRPr sz="1380"/>
            </a:lvl8pPr>
            <a:lvl9pPr marL="2523744" indent="0">
              <a:buNone/>
              <a:defRPr sz="138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9432" y="1591151"/>
            <a:ext cx="2713141" cy="2947805"/>
          </a:xfrm>
        </p:spPr>
        <p:txBody>
          <a:bodyPr/>
          <a:lstStyle>
            <a:lvl1pPr marL="0" indent="0">
              <a:buNone/>
              <a:defRPr sz="1104"/>
            </a:lvl1pPr>
            <a:lvl2pPr marL="315468" indent="0">
              <a:buNone/>
              <a:defRPr sz="966"/>
            </a:lvl2pPr>
            <a:lvl3pPr marL="630936" indent="0">
              <a:buNone/>
              <a:defRPr sz="828"/>
            </a:lvl3pPr>
            <a:lvl4pPr marL="946404" indent="0">
              <a:buNone/>
              <a:defRPr sz="690"/>
            </a:lvl4pPr>
            <a:lvl5pPr marL="1261872" indent="0">
              <a:buNone/>
              <a:defRPr sz="690"/>
            </a:lvl5pPr>
            <a:lvl6pPr marL="1577340" indent="0">
              <a:buNone/>
              <a:defRPr sz="690"/>
            </a:lvl6pPr>
            <a:lvl7pPr marL="1892808" indent="0">
              <a:buNone/>
              <a:defRPr sz="690"/>
            </a:lvl7pPr>
            <a:lvl8pPr marL="2208276" indent="0">
              <a:buNone/>
              <a:defRPr sz="690"/>
            </a:lvl8pPr>
            <a:lvl9pPr marL="2523744" indent="0">
              <a:buNone/>
              <a:defRPr sz="6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5114D-05FA-46C9-A3F3-6C6F21C60B4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4627-BED4-4382-9B59-82D2B8774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019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8336" y="282380"/>
            <a:ext cx="7255491" cy="10251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8336" y="1411902"/>
            <a:ext cx="7255491" cy="33652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8336" y="4915873"/>
            <a:ext cx="1892737" cy="2823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5114D-05FA-46C9-A3F3-6C6F21C60B4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86529" y="4915873"/>
            <a:ext cx="2839105" cy="2823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41090" y="4915873"/>
            <a:ext cx="1892737" cy="2823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C4627-BED4-4382-9B59-82D2B8774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725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30936" rtl="0" eaLnBrk="1" latinLnBrk="0" hangingPunct="1">
        <a:lnSpc>
          <a:spcPct val="90000"/>
        </a:lnSpc>
        <a:spcBef>
          <a:spcPct val="0"/>
        </a:spcBef>
        <a:buNone/>
        <a:defRPr sz="303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7734" indent="-157734" algn="l" defTabSz="630936" rtl="0" eaLnBrk="1" latinLnBrk="0" hangingPunct="1">
        <a:lnSpc>
          <a:spcPct val="90000"/>
        </a:lnSpc>
        <a:spcBef>
          <a:spcPts val="690"/>
        </a:spcBef>
        <a:buFont typeface="Arial" panose="020B0604020202020204" pitchFamily="34" charset="0"/>
        <a:buChar char="•"/>
        <a:defRPr sz="1932" kern="1200">
          <a:solidFill>
            <a:schemeClr val="tx1"/>
          </a:solidFill>
          <a:latin typeface="+mn-lt"/>
          <a:ea typeface="+mn-ea"/>
          <a:cs typeface="+mn-cs"/>
        </a:defRPr>
      </a:lvl1pPr>
      <a:lvl2pPr marL="473202" indent="-157734" algn="l" defTabSz="630936" rtl="0" eaLnBrk="1" latinLnBrk="0" hangingPunct="1">
        <a:lnSpc>
          <a:spcPct val="90000"/>
        </a:lnSpc>
        <a:spcBef>
          <a:spcPts val="345"/>
        </a:spcBef>
        <a:buFont typeface="Arial" panose="020B0604020202020204" pitchFamily="34" charset="0"/>
        <a:buChar char="•"/>
        <a:defRPr sz="1656" kern="1200">
          <a:solidFill>
            <a:schemeClr val="tx1"/>
          </a:solidFill>
          <a:latin typeface="+mn-lt"/>
          <a:ea typeface="+mn-ea"/>
          <a:cs typeface="+mn-cs"/>
        </a:defRPr>
      </a:lvl2pPr>
      <a:lvl3pPr marL="788670" indent="-157734" algn="l" defTabSz="630936" rtl="0" eaLnBrk="1" latinLnBrk="0" hangingPunct="1">
        <a:lnSpc>
          <a:spcPct val="90000"/>
        </a:lnSpc>
        <a:spcBef>
          <a:spcPts val="345"/>
        </a:spcBef>
        <a:buFont typeface="Arial" panose="020B0604020202020204" pitchFamily="34" charset="0"/>
        <a:buChar char="•"/>
        <a:defRPr sz="1380" kern="1200">
          <a:solidFill>
            <a:schemeClr val="tx1"/>
          </a:solidFill>
          <a:latin typeface="+mn-lt"/>
          <a:ea typeface="+mn-ea"/>
          <a:cs typeface="+mn-cs"/>
        </a:defRPr>
      </a:lvl3pPr>
      <a:lvl4pPr marL="1104138" indent="-157734" algn="l" defTabSz="630936" rtl="0" eaLnBrk="1" latinLnBrk="0" hangingPunct="1">
        <a:lnSpc>
          <a:spcPct val="90000"/>
        </a:lnSpc>
        <a:spcBef>
          <a:spcPts val="345"/>
        </a:spcBef>
        <a:buFont typeface="Arial" panose="020B0604020202020204" pitchFamily="34" charset="0"/>
        <a:buChar char="•"/>
        <a:defRPr sz="1242" kern="1200">
          <a:solidFill>
            <a:schemeClr val="tx1"/>
          </a:solidFill>
          <a:latin typeface="+mn-lt"/>
          <a:ea typeface="+mn-ea"/>
          <a:cs typeface="+mn-cs"/>
        </a:defRPr>
      </a:lvl4pPr>
      <a:lvl5pPr marL="1419606" indent="-157734" algn="l" defTabSz="630936" rtl="0" eaLnBrk="1" latinLnBrk="0" hangingPunct="1">
        <a:lnSpc>
          <a:spcPct val="90000"/>
        </a:lnSpc>
        <a:spcBef>
          <a:spcPts val="345"/>
        </a:spcBef>
        <a:buFont typeface="Arial" panose="020B0604020202020204" pitchFamily="34" charset="0"/>
        <a:buChar char="•"/>
        <a:defRPr sz="1242" kern="1200">
          <a:solidFill>
            <a:schemeClr val="tx1"/>
          </a:solidFill>
          <a:latin typeface="+mn-lt"/>
          <a:ea typeface="+mn-ea"/>
          <a:cs typeface="+mn-cs"/>
        </a:defRPr>
      </a:lvl5pPr>
      <a:lvl6pPr marL="1735074" indent="-157734" algn="l" defTabSz="630936" rtl="0" eaLnBrk="1" latinLnBrk="0" hangingPunct="1">
        <a:lnSpc>
          <a:spcPct val="90000"/>
        </a:lnSpc>
        <a:spcBef>
          <a:spcPts val="345"/>
        </a:spcBef>
        <a:buFont typeface="Arial" panose="020B0604020202020204" pitchFamily="34" charset="0"/>
        <a:buChar char="•"/>
        <a:defRPr sz="1242" kern="1200">
          <a:solidFill>
            <a:schemeClr val="tx1"/>
          </a:solidFill>
          <a:latin typeface="+mn-lt"/>
          <a:ea typeface="+mn-ea"/>
          <a:cs typeface="+mn-cs"/>
        </a:defRPr>
      </a:lvl6pPr>
      <a:lvl7pPr marL="2050542" indent="-157734" algn="l" defTabSz="630936" rtl="0" eaLnBrk="1" latinLnBrk="0" hangingPunct="1">
        <a:lnSpc>
          <a:spcPct val="90000"/>
        </a:lnSpc>
        <a:spcBef>
          <a:spcPts val="345"/>
        </a:spcBef>
        <a:buFont typeface="Arial" panose="020B0604020202020204" pitchFamily="34" charset="0"/>
        <a:buChar char="•"/>
        <a:defRPr sz="1242" kern="1200">
          <a:solidFill>
            <a:schemeClr val="tx1"/>
          </a:solidFill>
          <a:latin typeface="+mn-lt"/>
          <a:ea typeface="+mn-ea"/>
          <a:cs typeface="+mn-cs"/>
        </a:defRPr>
      </a:lvl7pPr>
      <a:lvl8pPr marL="2366010" indent="-157734" algn="l" defTabSz="630936" rtl="0" eaLnBrk="1" latinLnBrk="0" hangingPunct="1">
        <a:lnSpc>
          <a:spcPct val="90000"/>
        </a:lnSpc>
        <a:spcBef>
          <a:spcPts val="345"/>
        </a:spcBef>
        <a:buFont typeface="Arial" panose="020B0604020202020204" pitchFamily="34" charset="0"/>
        <a:buChar char="•"/>
        <a:defRPr sz="1242" kern="1200">
          <a:solidFill>
            <a:schemeClr val="tx1"/>
          </a:solidFill>
          <a:latin typeface="+mn-lt"/>
          <a:ea typeface="+mn-ea"/>
          <a:cs typeface="+mn-cs"/>
        </a:defRPr>
      </a:lvl8pPr>
      <a:lvl9pPr marL="2681478" indent="-157734" algn="l" defTabSz="630936" rtl="0" eaLnBrk="1" latinLnBrk="0" hangingPunct="1">
        <a:lnSpc>
          <a:spcPct val="90000"/>
        </a:lnSpc>
        <a:spcBef>
          <a:spcPts val="345"/>
        </a:spcBef>
        <a:buFont typeface="Arial" panose="020B0604020202020204" pitchFamily="34" charset="0"/>
        <a:buChar char="•"/>
        <a:defRPr sz="124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0936" rtl="0" eaLnBrk="1" latinLnBrk="0" hangingPunct="1">
        <a:defRPr sz="1242" kern="1200">
          <a:solidFill>
            <a:schemeClr val="tx1"/>
          </a:solidFill>
          <a:latin typeface="+mn-lt"/>
          <a:ea typeface="+mn-ea"/>
          <a:cs typeface="+mn-cs"/>
        </a:defRPr>
      </a:lvl1pPr>
      <a:lvl2pPr marL="315468" algn="l" defTabSz="630936" rtl="0" eaLnBrk="1" latinLnBrk="0" hangingPunct="1">
        <a:defRPr sz="1242" kern="1200">
          <a:solidFill>
            <a:schemeClr val="tx1"/>
          </a:solidFill>
          <a:latin typeface="+mn-lt"/>
          <a:ea typeface="+mn-ea"/>
          <a:cs typeface="+mn-cs"/>
        </a:defRPr>
      </a:lvl2pPr>
      <a:lvl3pPr marL="630936" algn="l" defTabSz="630936" rtl="0" eaLnBrk="1" latinLnBrk="0" hangingPunct="1">
        <a:defRPr sz="1242" kern="1200">
          <a:solidFill>
            <a:schemeClr val="tx1"/>
          </a:solidFill>
          <a:latin typeface="+mn-lt"/>
          <a:ea typeface="+mn-ea"/>
          <a:cs typeface="+mn-cs"/>
        </a:defRPr>
      </a:lvl3pPr>
      <a:lvl4pPr marL="946404" algn="l" defTabSz="630936" rtl="0" eaLnBrk="1" latinLnBrk="0" hangingPunct="1">
        <a:defRPr sz="1242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algn="l" defTabSz="630936" rtl="0" eaLnBrk="1" latinLnBrk="0" hangingPunct="1">
        <a:defRPr sz="1242" kern="1200">
          <a:solidFill>
            <a:schemeClr val="tx1"/>
          </a:solidFill>
          <a:latin typeface="+mn-lt"/>
          <a:ea typeface="+mn-ea"/>
          <a:cs typeface="+mn-cs"/>
        </a:defRPr>
      </a:lvl5pPr>
      <a:lvl6pPr marL="1577340" algn="l" defTabSz="630936" rtl="0" eaLnBrk="1" latinLnBrk="0" hangingPunct="1">
        <a:defRPr sz="1242" kern="1200">
          <a:solidFill>
            <a:schemeClr val="tx1"/>
          </a:solidFill>
          <a:latin typeface="+mn-lt"/>
          <a:ea typeface="+mn-ea"/>
          <a:cs typeface="+mn-cs"/>
        </a:defRPr>
      </a:lvl6pPr>
      <a:lvl7pPr marL="1892808" algn="l" defTabSz="630936" rtl="0" eaLnBrk="1" latinLnBrk="0" hangingPunct="1">
        <a:defRPr sz="1242" kern="1200">
          <a:solidFill>
            <a:schemeClr val="tx1"/>
          </a:solidFill>
          <a:latin typeface="+mn-lt"/>
          <a:ea typeface="+mn-ea"/>
          <a:cs typeface="+mn-cs"/>
        </a:defRPr>
      </a:lvl7pPr>
      <a:lvl8pPr marL="2208276" algn="l" defTabSz="630936" rtl="0" eaLnBrk="1" latinLnBrk="0" hangingPunct="1">
        <a:defRPr sz="1242" kern="1200">
          <a:solidFill>
            <a:schemeClr val="tx1"/>
          </a:solidFill>
          <a:latin typeface="+mn-lt"/>
          <a:ea typeface="+mn-ea"/>
          <a:cs typeface="+mn-cs"/>
        </a:defRPr>
      </a:lvl8pPr>
      <a:lvl9pPr marL="2523744" algn="l" defTabSz="630936" rtl="0" eaLnBrk="1" latinLnBrk="0" hangingPunct="1">
        <a:defRPr sz="124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F68D067-13A3-9C2D-3DD5-E58296EB47BB}"/>
              </a:ext>
            </a:extLst>
          </p:cNvPr>
          <p:cNvGrpSpPr/>
          <p:nvPr/>
        </p:nvGrpSpPr>
        <p:grpSpPr>
          <a:xfrm>
            <a:off x="79614" y="220362"/>
            <a:ext cx="8280710" cy="4929868"/>
            <a:chOff x="79614" y="220362"/>
            <a:chExt cx="8280710" cy="4929868"/>
          </a:xfrm>
        </p:grpSpPr>
        <p:sp>
          <p:nvSpPr>
            <p:cNvPr id="91" name="Freeform 78">
              <a:extLst>
                <a:ext uri="{FF2B5EF4-FFF2-40B4-BE49-F238E27FC236}">
                  <a16:creationId xmlns:a16="http://schemas.microsoft.com/office/drawing/2014/main" id="{3B7A45C9-0822-492C-80C9-E39A5648F9BD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5964" y="4120443"/>
              <a:ext cx="4244360" cy="217097"/>
            </a:xfrm>
            <a:custGeom>
              <a:avLst/>
              <a:gdLst>
                <a:gd name="T0" fmla="*/ 0 w 4176"/>
                <a:gd name="T1" fmla="*/ 200 h 344"/>
                <a:gd name="T2" fmla="*/ 816 w 4176"/>
                <a:gd name="T3" fmla="*/ 8 h 344"/>
                <a:gd name="T4" fmla="*/ 1536 w 4176"/>
                <a:gd name="T5" fmla="*/ 248 h 344"/>
                <a:gd name="T6" fmla="*/ 2208 w 4176"/>
                <a:gd name="T7" fmla="*/ 56 h 344"/>
                <a:gd name="T8" fmla="*/ 3024 w 4176"/>
                <a:gd name="T9" fmla="*/ 296 h 344"/>
                <a:gd name="T10" fmla="*/ 3648 w 4176"/>
                <a:gd name="T11" fmla="*/ 56 h 344"/>
                <a:gd name="T12" fmla="*/ 4176 w 4176"/>
                <a:gd name="T13" fmla="*/ 344 h 34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176"/>
                <a:gd name="T22" fmla="*/ 0 h 344"/>
                <a:gd name="T23" fmla="*/ 4176 w 4176"/>
                <a:gd name="T24" fmla="*/ 344 h 34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176" h="344">
                  <a:moveTo>
                    <a:pt x="0" y="200"/>
                  </a:moveTo>
                  <a:cubicBezTo>
                    <a:pt x="280" y="100"/>
                    <a:pt x="560" y="0"/>
                    <a:pt x="816" y="8"/>
                  </a:cubicBezTo>
                  <a:cubicBezTo>
                    <a:pt x="1072" y="16"/>
                    <a:pt x="1304" y="240"/>
                    <a:pt x="1536" y="248"/>
                  </a:cubicBezTo>
                  <a:cubicBezTo>
                    <a:pt x="1768" y="256"/>
                    <a:pt x="1960" y="48"/>
                    <a:pt x="2208" y="56"/>
                  </a:cubicBezTo>
                  <a:cubicBezTo>
                    <a:pt x="2456" y="64"/>
                    <a:pt x="2784" y="296"/>
                    <a:pt x="3024" y="296"/>
                  </a:cubicBezTo>
                  <a:cubicBezTo>
                    <a:pt x="3264" y="296"/>
                    <a:pt x="3456" y="48"/>
                    <a:pt x="3648" y="56"/>
                  </a:cubicBezTo>
                  <a:cubicBezTo>
                    <a:pt x="3840" y="64"/>
                    <a:pt x="4072" y="296"/>
                    <a:pt x="4176" y="344"/>
                  </a:cubicBezTo>
                </a:path>
              </a:pathLst>
            </a:custGeom>
            <a:noFill/>
            <a:ln w="9525">
              <a:solidFill>
                <a:srgbClr val="00257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3" name="Freeform 81">
              <a:extLst>
                <a:ext uri="{FF2B5EF4-FFF2-40B4-BE49-F238E27FC236}">
                  <a16:creationId xmlns:a16="http://schemas.microsoft.com/office/drawing/2014/main" id="{81219469-D3CD-4FAC-BA8F-A491E9EC19ED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039121" y="4207677"/>
              <a:ext cx="4244360" cy="217097"/>
            </a:xfrm>
            <a:custGeom>
              <a:avLst/>
              <a:gdLst>
                <a:gd name="T0" fmla="*/ 0 w 4176"/>
                <a:gd name="T1" fmla="*/ 200 h 344"/>
                <a:gd name="T2" fmla="*/ 816 w 4176"/>
                <a:gd name="T3" fmla="*/ 8 h 344"/>
                <a:gd name="T4" fmla="*/ 1536 w 4176"/>
                <a:gd name="T5" fmla="*/ 248 h 344"/>
                <a:gd name="T6" fmla="*/ 2208 w 4176"/>
                <a:gd name="T7" fmla="*/ 56 h 344"/>
                <a:gd name="T8" fmla="*/ 3024 w 4176"/>
                <a:gd name="T9" fmla="*/ 296 h 344"/>
                <a:gd name="T10" fmla="*/ 3648 w 4176"/>
                <a:gd name="T11" fmla="*/ 56 h 344"/>
                <a:gd name="T12" fmla="*/ 4176 w 4176"/>
                <a:gd name="T13" fmla="*/ 344 h 34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176"/>
                <a:gd name="T22" fmla="*/ 0 h 344"/>
                <a:gd name="T23" fmla="*/ 4176 w 4176"/>
                <a:gd name="T24" fmla="*/ 344 h 34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176" h="344">
                  <a:moveTo>
                    <a:pt x="0" y="200"/>
                  </a:moveTo>
                  <a:cubicBezTo>
                    <a:pt x="280" y="100"/>
                    <a:pt x="560" y="0"/>
                    <a:pt x="816" y="8"/>
                  </a:cubicBezTo>
                  <a:cubicBezTo>
                    <a:pt x="1072" y="16"/>
                    <a:pt x="1304" y="240"/>
                    <a:pt x="1536" y="248"/>
                  </a:cubicBezTo>
                  <a:cubicBezTo>
                    <a:pt x="1768" y="256"/>
                    <a:pt x="1960" y="48"/>
                    <a:pt x="2208" y="56"/>
                  </a:cubicBezTo>
                  <a:cubicBezTo>
                    <a:pt x="2456" y="64"/>
                    <a:pt x="2784" y="296"/>
                    <a:pt x="3024" y="296"/>
                  </a:cubicBezTo>
                  <a:cubicBezTo>
                    <a:pt x="3264" y="296"/>
                    <a:pt x="3456" y="48"/>
                    <a:pt x="3648" y="56"/>
                  </a:cubicBezTo>
                  <a:cubicBezTo>
                    <a:pt x="3840" y="64"/>
                    <a:pt x="4072" y="296"/>
                    <a:pt x="4176" y="344"/>
                  </a:cubicBezTo>
                </a:path>
              </a:pathLst>
            </a:custGeom>
            <a:noFill/>
            <a:ln w="9525">
              <a:solidFill>
                <a:srgbClr val="00257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67" name="Group 95">
              <a:extLst>
                <a:ext uri="{FF2B5EF4-FFF2-40B4-BE49-F238E27FC236}">
                  <a16:creationId xmlns:a16="http://schemas.microsoft.com/office/drawing/2014/main" id="{135A30C6-5191-4748-8A37-3F1A47F37345}"/>
                </a:ext>
              </a:extLst>
            </p:cNvPr>
            <p:cNvGrpSpPr/>
            <p:nvPr/>
          </p:nvGrpSpPr>
          <p:grpSpPr>
            <a:xfrm>
              <a:off x="2121378" y="220362"/>
              <a:ext cx="703523" cy="1224308"/>
              <a:chOff x="6136664" y="1401288"/>
              <a:chExt cx="703523" cy="1224308"/>
            </a:xfrm>
            <a:solidFill>
              <a:srgbClr val="002060"/>
            </a:solidFill>
          </p:grpSpPr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360FB1C6-CABC-4E4F-BBE9-1AEE6D9D4FE3}"/>
                  </a:ext>
                </a:extLst>
              </p:cNvPr>
              <p:cNvSpPr/>
              <p:nvPr/>
            </p:nvSpPr>
            <p:spPr bwMode="auto">
              <a:xfrm>
                <a:off x="6136664" y="1401288"/>
                <a:ext cx="703523" cy="1224308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lIns="0" tIns="36000" rIns="0" bIns="36000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1600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E512F15F-6C59-42F8-808E-3655EEF1344C}"/>
                  </a:ext>
                </a:extLst>
              </p:cNvPr>
              <p:cNvSpPr txBox="1"/>
              <p:nvPr/>
            </p:nvSpPr>
            <p:spPr>
              <a:xfrm rot="16200000">
                <a:off x="6023382" y="1701690"/>
                <a:ext cx="925253" cy="338554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600" b="1" dirty="0">
                    <a:solidFill>
                      <a:srgbClr val="FFFFFF"/>
                    </a:solidFill>
                    <a:latin typeface="Arial" charset="0"/>
                    <a:cs typeface="Arial" charset="0"/>
                  </a:rPr>
                  <a:t>Results</a:t>
                </a:r>
              </a:p>
            </p:txBody>
          </p:sp>
        </p:grp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37E0CBA0-8E16-41EF-8E5D-4DF0EF7ADAF9}"/>
                </a:ext>
              </a:extLst>
            </p:cNvPr>
            <p:cNvSpPr/>
            <p:nvPr/>
          </p:nvSpPr>
          <p:spPr bwMode="auto">
            <a:xfrm>
              <a:off x="1315380" y="4250230"/>
              <a:ext cx="6480000" cy="900000"/>
            </a:xfrm>
            <a:prstGeom prst="rect">
              <a:avLst/>
            </a:prstGeom>
            <a:solidFill>
              <a:srgbClr val="002A7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72000" tIns="36000" rIns="72000" bIns="360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Leadership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Having confidence in the leaders in the organization and 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feeling motivated by their words and deeds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67847EAA-07D6-4B4F-9477-AF4B06CE17F7}"/>
                </a:ext>
              </a:extLst>
            </p:cNvPr>
            <p:cNvSpPr/>
            <p:nvPr/>
          </p:nvSpPr>
          <p:spPr bwMode="auto">
            <a:xfrm>
              <a:off x="1315381" y="2989639"/>
              <a:ext cx="2159999" cy="1260000"/>
            </a:xfrm>
            <a:prstGeom prst="rect">
              <a:avLst/>
            </a:prstGeom>
            <a:solidFill>
              <a:srgbClr val="001E5F">
                <a:lumMod val="75000"/>
                <a:lumOff val="2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72000" tIns="36000" rIns="72000" bIns="360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Activities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Doing work that is achievable, interesting, challenging and meaningful</a:t>
              </a: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DE44A17C-BDC1-4A54-A98B-2EA3AD786C66}"/>
                </a:ext>
              </a:extLst>
            </p:cNvPr>
            <p:cNvSpPr/>
            <p:nvPr/>
          </p:nvSpPr>
          <p:spPr bwMode="auto">
            <a:xfrm>
              <a:off x="3475355" y="2989639"/>
              <a:ext cx="2159999" cy="1260000"/>
            </a:xfrm>
            <a:prstGeom prst="rect">
              <a:avLst/>
            </a:prstGeom>
            <a:solidFill>
              <a:srgbClr val="001E5F">
                <a:lumMod val="75000"/>
                <a:lumOff val="2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72000" tIns="36000" rIns="72000" bIns="360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Feedback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Getting comments, suggestions, recognition and rewards</a:t>
              </a: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F8DDDBB7-8E68-4FB7-830C-B2433AFD03F0}"/>
                </a:ext>
              </a:extLst>
            </p:cNvPr>
            <p:cNvSpPr/>
            <p:nvPr/>
          </p:nvSpPr>
          <p:spPr bwMode="auto">
            <a:xfrm>
              <a:off x="5635382" y="2989639"/>
              <a:ext cx="2159999" cy="1260000"/>
            </a:xfrm>
            <a:prstGeom prst="rect">
              <a:avLst/>
            </a:prstGeom>
            <a:solidFill>
              <a:srgbClr val="001E5F">
                <a:lumMod val="75000"/>
                <a:lumOff val="2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72000" tIns="36000" rIns="72000" bIns="360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Empowerment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Having sufficient autonomy and resources to work successfully</a:t>
              </a: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1D2DCEC8-91A6-4778-BCDD-307BAEB27765}"/>
                </a:ext>
              </a:extLst>
            </p:cNvPr>
            <p:cNvSpPr/>
            <p:nvPr/>
          </p:nvSpPr>
          <p:spPr bwMode="auto">
            <a:xfrm>
              <a:off x="1315380" y="1730442"/>
              <a:ext cx="2160000" cy="1260000"/>
            </a:xfrm>
            <a:prstGeom prst="rect">
              <a:avLst/>
            </a:prstGeom>
            <a:solidFill>
              <a:srgbClr val="002570">
                <a:lumMod val="60000"/>
                <a:lumOff val="4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72000" tIns="36000" rIns="72000" bIns="360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Composition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Having confidence in the capabilities and attitudes of other team members</a:t>
              </a: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AEC75DA8-37D0-4D74-8B79-34D6898D263F}"/>
                </a:ext>
              </a:extLst>
            </p:cNvPr>
            <p:cNvSpPr/>
            <p:nvPr/>
          </p:nvSpPr>
          <p:spPr bwMode="auto">
            <a:xfrm>
              <a:off x="3476836" y="1730442"/>
              <a:ext cx="2160000" cy="1260000"/>
            </a:xfrm>
            <a:prstGeom prst="rect">
              <a:avLst/>
            </a:prstGeom>
            <a:solidFill>
              <a:srgbClr val="002570">
                <a:lumMod val="60000"/>
                <a:lumOff val="4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72000" tIns="36000" rIns="72000" bIns="360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Decision-Making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Feeling satisfied  that decisions are taken effectively and fairly</a:t>
              </a: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A6565CA5-DB1D-4476-9BFA-82682A2B21CE}"/>
                </a:ext>
              </a:extLst>
            </p:cNvPr>
            <p:cNvSpPr/>
            <p:nvPr/>
          </p:nvSpPr>
          <p:spPr bwMode="auto">
            <a:xfrm>
              <a:off x="5638345" y="1730442"/>
              <a:ext cx="2160000" cy="1260000"/>
            </a:xfrm>
            <a:prstGeom prst="rect">
              <a:avLst/>
            </a:prstGeom>
            <a:solidFill>
              <a:srgbClr val="002570">
                <a:lumMod val="60000"/>
                <a:lumOff val="4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72000" tIns="36000" rIns="72000" bIns="360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Community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Experiencing team spirit, cooperation and mutual support</a:t>
              </a:r>
            </a:p>
          </p:txBody>
        </p:sp>
        <p:grpSp>
          <p:nvGrpSpPr>
            <p:cNvPr id="75" name="Group 69">
              <a:extLst>
                <a:ext uri="{FF2B5EF4-FFF2-40B4-BE49-F238E27FC236}">
                  <a16:creationId xmlns:a16="http://schemas.microsoft.com/office/drawing/2014/main" id="{B8A1AE51-773A-4430-BD0D-0C4A005BCE0D}"/>
                </a:ext>
              </a:extLst>
            </p:cNvPr>
            <p:cNvGrpSpPr/>
            <p:nvPr/>
          </p:nvGrpSpPr>
          <p:grpSpPr>
            <a:xfrm>
              <a:off x="1315380" y="290065"/>
              <a:ext cx="3240000" cy="1440000"/>
              <a:chOff x="1388166" y="1518491"/>
              <a:chExt cx="3240000" cy="1440000"/>
            </a:xfrm>
            <a:solidFill>
              <a:srgbClr val="001E5F">
                <a:lumMod val="90000"/>
                <a:lumOff val="10000"/>
              </a:srgbClr>
            </a:solidFill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</p:grpSpPr>
          <p:sp>
            <p:nvSpPr>
              <p:cNvPr id="84" name="Right Triangle 83">
                <a:extLst>
                  <a:ext uri="{FF2B5EF4-FFF2-40B4-BE49-F238E27FC236}">
                    <a16:creationId xmlns:a16="http://schemas.microsoft.com/office/drawing/2014/main" id="{242A72DC-7F83-4F6D-8BA8-A1A446F8DDEB}"/>
                  </a:ext>
                </a:extLst>
              </p:cNvPr>
              <p:cNvSpPr/>
              <p:nvPr/>
            </p:nvSpPr>
            <p:spPr bwMode="auto">
              <a:xfrm flipH="1">
                <a:off x="1388166" y="1518491"/>
                <a:ext cx="3240000" cy="1440000"/>
              </a:xfrm>
              <a:prstGeom prst="rtTriangl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lIns="0" tIns="36000" rIns="0" bIns="36000" anchor="ctr"/>
              <a:lstStyle/>
              <a:p>
                <a:pPr marL="0" marR="0" lvl="0" indent="0" algn="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  <a:p>
                <a:pPr marL="0" marR="0" lvl="0" indent="0" algn="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  <a:p>
                <a:pPr marL="0" marR="0" lvl="0" indent="0" algn="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8A5F9CFD-A601-4383-9503-CD17FC1F09DC}"/>
                  </a:ext>
                </a:extLst>
              </p:cNvPr>
              <p:cNvSpPr/>
              <p:nvPr/>
            </p:nvSpPr>
            <p:spPr>
              <a:xfrm>
                <a:off x="2850087" y="1955933"/>
                <a:ext cx="1739788" cy="931024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>
                <a:spAutoFit/>
              </a:bodyPr>
              <a:lstStyle/>
              <a:p>
                <a:pPr marL="0" marR="0" lvl="0" indent="0" algn="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Strategy</a:t>
                </a:r>
              </a:p>
              <a:p>
                <a:pPr marL="0" marR="0" lvl="0" indent="0" algn="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Knowing and </a:t>
                </a:r>
              </a:p>
              <a:p>
                <a:pPr marL="0" marR="0" lvl="0" indent="0" algn="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embracing the </a:t>
                </a:r>
              </a:p>
              <a:p>
                <a:pPr marL="0" marR="0" lvl="0" indent="0" algn="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strategic direction</a:t>
                </a: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76" name="Group 70">
              <a:extLst>
                <a:ext uri="{FF2B5EF4-FFF2-40B4-BE49-F238E27FC236}">
                  <a16:creationId xmlns:a16="http://schemas.microsoft.com/office/drawing/2014/main" id="{AC5C6D6F-5F51-4564-85DA-58844ED84915}"/>
                </a:ext>
              </a:extLst>
            </p:cNvPr>
            <p:cNvGrpSpPr/>
            <p:nvPr/>
          </p:nvGrpSpPr>
          <p:grpSpPr>
            <a:xfrm>
              <a:off x="4558345" y="290065"/>
              <a:ext cx="3240000" cy="1440000"/>
              <a:chOff x="4631131" y="1518491"/>
              <a:chExt cx="3240000" cy="1440000"/>
            </a:xfrm>
            <a:solidFill>
              <a:srgbClr val="001E5F">
                <a:lumMod val="90000"/>
                <a:lumOff val="10000"/>
              </a:srgbClr>
            </a:solidFill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</p:grpSpPr>
          <p:sp>
            <p:nvSpPr>
              <p:cNvPr id="82" name="Right Triangle 81">
                <a:extLst>
                  <a:ext uri="{FF2B5EF4-FFF2-40B4-BE49-F238E27FC236}">
                    <a16:creationId xmlns:a16="http://schemas.microsoft.com/office/drawing/2014/main" id="{04AC70D8-D741-4885-BDE8-7852E5A3796B}"/>
                  </a:ext>
                </a:extLst>
              </p:cNvPr>
              <p:cNvSpPr/>
              <p:nvPr/>
            </p:nvSpPr>
            <p:spPr bwMode="auto">
              <a:xfrm>
                <a:off x="4631131" y="1518491"/>
                <a:ext cx="3240000" cy="1440000"/>
              </a:xfrm>
              <a:prstGeom prst="rtTriangl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lIns="0" tIns="36000" rIns="0" bIns="3600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1DD8FE00-C1AF-49C9-95C6-2FCF721B0E4A}"/>
                  </a:ext>
                </a:extLst>
              </p:cNvPr>
              <p:cNvSpPr/>
              <p:nvPr/>
            </p:nvSpPr>
            <p:spPr>
              <a:xfrm>
                <a:off x="4688737" y="1955933"/>
                <a:ext cx="1739788" cy="931024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>
                <a:sp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Mission</a:t>
                </a: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Knowing and </a:t>
                </a: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embracing the </a:t>
                </a: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purpose and values</a:t>
                </a: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31D46726-CEB9-40E8-A550-0303007A74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5677" y="3391199"/>
              <a:ext cx="693737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defTabSz="914400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US" b="1">
                  <a:solidFill>
                    <a:srgbClr val="002570"/>
                  </a:solidFill>
                  <a:cs typeface="Arial" panose="020B0604020202020204" pitchFamily="34" charset="0"/>
                </a:rPr>
                <a:t>Task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54AA94E2-9C72-420A-9A0C-DFB1E7B36C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7577" y="2083099"/>
              <a:ext cx="769937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defTabSz="914400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US" b="1">
                  <a:solidFill>
                    <a:srgbClr val="002570"/>
                  </a:solidFill>
                  <a:cs typeface="Arial" panose="020B0604020202020204" pitchFamily="34" charset="0"/>
                </a:rPr>
                <a:t>Team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8D04C513-118F-44F7-A8C4-BAEC7830DD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614" y="776587"/>
              <a:ext cx="118427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defTabSz="914400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US" b="1">
                  <a:solidFill>
                    <a:srgbClr val="002570"/>
                  </a:solidFill>
                  <a:cs typeface="Arial" panose="020B0604020202020204" pitchFamily="34" charset="0"/>
                </a:rPr>
                <a:t>Direction</a:t>
              </a:r>
            </a:p>
          </p:txBody>
        </p:sp>
        <p:cxnSp>
          <p:nvCxnSpPr>
            <p:cNvPr id="80" name="Straight Arrow Connector 79">
              <a:extLst>
                <a:ext uri="{FF2B5EF4-FFF2-40B4-BE49-F238E27FC236}">
                  <a16:creationId xmlns:a16="http://schemas.microsoft.com/office/drawing/2014/main" id="{B8FBFBF3-B484-4D80-BA6D-6EEC94A5AFD0}"/>
                </a:ext>
              </a:extLst>
            </p:cNvPr>
            <p:cNvCxnSpPr>
              <a:cxnSpLocks noChangeShapeType="1"/>
              <a:stCxn id="79" idx="2"/>
              <a:endCxn id="78" idx="0"/>
            </p:cNvCxnSpPr>
            <p:nvPr/>
          </p:nvCxnSpPr>
          <p:spPr bwMode="auto">
            <a:xfrm>
              <a:off x="671752" y="1146474"/>
              <a:ext cx="0" cy="936625"/>
            </a:xfrm>
            <a:prstGeom prst="straightConnector1">
              <a:avLst/>
            </a:prstGeom>
            <a:noFill/>
            <a:ln w="19050" algn="ctr">
              <a:solidFill>
                <a:srgbClr val="002570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1" name="Straight Arrow Connector 80">
              <a:extLst>
                <a:ext uri="{FF2B5EF4-FFF2-40B4-BE49-F238E27FC236}">
                  <a16:creationId xmlns:a16="http://schemas.microsoft.com/office/drawing/2014/main" id="{B5DD554B-C1A9-4EF7-ACFD-7587030C11F9}"/>
                </a:ext>
              </a:extLst>
            </p:cNvPr>
            <p:cNvCxnSpPr>
              <a:cxnSpLocks noChangeShapeType="1"/>
              <a:stCxn id="78" idx="2"/>
              <a:endCxn id="77" idx="0"/>
            </p:cNvCxnSpPr>
            <p:nvPr/>
          </p:nvCxnSpPr>
          <p:spPr bwMode="auto">
            <a:xfrm>
              <a:off x="671752" y="2451399"/>
              <a:ext cx="0" cy="939800"/>
            </a:xfrm>
            <a:prstGeom prst="straightConnector1">
              <a:avLst/>
            </a:prstGeom>
            <a:noFill/>
            <a:ln w="19050" algn="ctr">
              <a:solidFill>
                <a:srgbClr val="002570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9709890B-630C-4206-B9E4-DD63F1CD9460}"/>
                </a:ext>
              </a:extLst>
            </p:cNvPr>
            <p:cNvSpPr txBox="1"/>
            <p:nvPr/>
          </p:nvSpPr>
          <p:spPr>
            <a:xfrm>
              <a:off x="6715381" y="4898357"/>
              <a:ext cx="104387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900" i="1" dirty="0">
                  <a:solidFill>
                    <a:schemeClr val="bg1"/>
                  </a:solidFill>
                </a:rPr>
                <a:t>©Ron Meyer 2019</a:t>
              </a:r>
              <a:endParaRPr lang="en-US" sz="900" dirty="0">
                <a:solidFill>
                  <a:schemeClr val="bg1"/>
                </a:solidFill>
              </a:endParaRPr>
            </a:p>
          </p:txBody>
        </p:sp>
        <p:sp>
          <p:nvSpPr>
            <p:cNvPr id="92" name="Freeform 79">
              <a:extLst>
                <a:ext uri="{FF2B5EF4-FFF2-40B4-BE49-F238E27FC236}">
                  <a16:creationId xmlns:a16="http://schemas.microsoft.com/office/drawing/2014/main" id="{DE3F9227-3AAC-4BD6-A816-6D343E94FD3D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055879" y="4145599"/>
              <a:ext cx="4244360" cy="217097"/>
            </a:xfrm>
            <a:custGeom>
              <a:avLst/>
              <a:gdLst>
                <a:gd name="T0" fmla="*/ 0 w 4176"/>
                <a:gd name="T1" fmla="*/ 200 h 344"/>
                <a:gd name="T2" fmla="*/ 816 w 4176"/>
                <a:gd name="T3" fmla="*/ 8 h 344"/>
                <a:gd name="T4" fmla="*/ 1536 w 4176"/>
                <a:gd name="T5" fmla="*/ 248 h 344"/>
                <a:gd name="T6" fmla="*/ 2208 w 4176"/>
                <a:gd name="T7" fmla="*/ 56 h 344"/>
                <a:gd name="T8" fmla="*/ 3024 w 4176"/>
                <a:gd name="T9" fmla="*/ 296 h 344"/>
                <a:gd name="T10" fmla="*/ 3648 w 4176"/>
                <a:gd name="T11" fmla="*/ 56 h 344"/>
                <a:gd name="T12" fmla="*/ 4176 w 4176"/>
                <a:gd name="T13" fmla="*/ 344 h 34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176"/>
                <a:gd name="T22" fmla="*/ 0 h 344"/>
                <a:gd name="T23" fmla="*/ 4176 w 4176"/>
                <a:gd name="T24" fmla="*/ 344 h 34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176" h="344">
                  <a:moveTo>
                    <a:pt x="0" y="200"/>
                  </a:moveTo>
                  <a:cubicBezTo>
                    <a:pt x="280" y="100"/>
                    <a:pt x="560" y="0"/>
                    <a:pt x="816" y="8"/>
                  </a:cubicBezTo>
                  <a:cubicBezTo>
                    <a:pt x="1072" y="16"/>
                    <a:pt x="1304" y="240"/>
                    <a:pt x="1536" y="248"/>
                  </a:cubicBezTo>
                  <a:cubicBezTo>
                    <a:pt x="1768" y="256"/>
                    <a:pt x="1960" y="48"/>
                    <a:pt x="2208" y="56"/>
                  </a:cubicBezTo>
                  <a:cubicBezTo>
                    <a:pt x="2456" y="64"/>
                    <a:pt x="2784" y="296"/>
                    <a:pt x="3024" y="296"/>
                  </a:cubicBezTo>
                  <a:cubicBezTo>
                    <a:pt x="3264" y="296"/>
                    <a:pt x="3456" y="48"/>
                    <a:pt x="3648" y="56"/>
                  </a:cubicBezTo>
                  <a:cubicBezTo>
                    <a:pt x="3840" y="64"/>
                    <a:pt x="4072" y="296"/>
                    <a:pt x="4176" y="344"/>
                  </a:cubicBezTo>
                </a:path>
              </a:pathLst>
            </a:custGeom>
            <a:noFill/>
            <a:ln w="9525">
              <a:solidFill>
                <a:srgbClr val="00257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66" name="Group 82">
              <a:extLst>
                <a:ext uri="{FF2B5EF4-FFF2-40B4-BE49-F238E27FC236}">
                  <a16:creationId xmlns:a16="http://schemas.microsoft.com/office/drawing/2014/main" id="{94133A16-0373-4776-BADE-81F86933434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5014" y="4091287"/>
              <a:ext cx="4537075" cy="309562"/>
              <a:chOff x="528" y="1488"/>
              <a:chExt cx="4464" cy="488"/>
            </a:xfrm>
          </p:grpSpPr>
          <p:sp>
            <p:nvSpPr>
              <p:cNvPr id="88" name="Freeform 78">
                <a:extLst>
                  <a:ext uri="{FF2B5EF4-FFF2-40B4-BE49-F238E27FC236}">
                    <a16:creationId xmlns:a16="http://schemas.microsoft.com/office/drawing/2014/main" id="{10408C98-6864-41DD-ABE6-5E7E3309A3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6" y="1528"/>
                <a:ext cx="4176" cy="344"/>
              </a:xfrm>
              <a:custGeom>
                <a:avLst/>
                <a:gdLst>
                  <a:gd name="T0" fmla="*/ 0 w 4176"/>
                  <a:gd name="T1" fmla="*/ 200 h 344"/>
                  <a:gd name="T2" fmla="*/ 816 w 4176"/>
                  <a:gd name="T3" fmla="*/ 8 h 344"/>
                  <a:gd name="T4" fmla="*/ 1536 w 4176"/>
                  <a:gd name="T5" fmla="*/ 248 h 344"/>
                  <a:gd name="T6" fmla="*/ 2208 w 4176"/>
                  <a:gd name="T7" fmla="*/ 56 h 344"/>
                  <a:gd name="T8" fmla="*/ 3024 w 4176"/>
                  <a:gd name="T9" fmla="*/ 296 h 344"/>
                  <a:gd name="T10" fmla="*/ 3648 w 4176"/>
                  <a:gd name="T11" fmla="*/ 56 h 344"/>
                  <a:gd name="T12" fmla="*/ 4176 w 4176"/>
                  <a:gd name="T13" fmla="*/ 344 h 34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76"/>
                  <a:gd name="T22" fmla="*/ 0 h 344"/>
                  <a:gd name="T23" fmla="*/ 4176 w 4176"/>
                  <a:gd name="T24" fmla="*/ 344 h 34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76" h="344">
                    <a:moveTo>
                      <a:pt x="0" y="200"/>
                    </a:moveTo>
                    <a:cubicBezTo>
                      <a:pt x="280" y="100"/>
                      <a:pt x="560" y="0"/>
                      <a:pt x="816" y="8"/>
                    </a:cubicBezTo>
                    <a:cubicBezTo>
                      <a:pt x="1072" y="16"/>
                      <a:pt x="1304" y="240"/>
                      <a:pt x="1536" y="248"/>
                    </a:cubicBezTo>
                    <a:cubicBezTo>
                      <a:pt x="1768" y="256"/>
                      <a:pt x="1960" y="48"/>
                      <a:pt x="2208" y="56"/>
                    </a:cubicBezTo>
                    <a:cubicBezTo>
                      <a:pt x="2456" y="64"/>
                      <a:pt x="2784" y="296"/>
                      <a:pt x="3024" y="296"/>
                    </a:cubicBezTo>
                    <a:cubicBezTo>
                      <a:pt x="3264" y="296"/>
                      <a:pt x="3456" y="48"/>
                      <a:pt x="3648" y="56"/>
                    </a:cubicBezTo>
                    <a:cubicBezTo>
                      <a:pt x="3840" y="64"/>
                      <a:pt x="4072" y="296"/>
                      <a:pt x="4176" y="344"/>
                    </a:cubicBezTo>
                  </a:path>
                </a:pathLst>
              </a:custGeom>
              <a:noFill/>
              <a:ln w="9525">
                <a:solidFill>
                  <a:srgbClr val="00257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9" name="Freeform 79">
                <a:extLst>
                  <a:ext uri="{FF2B5EF4-FFF2-40B4-BE49-F238E27FC236}">
                    <a16:creationId xmlns:a16="http://schemas.microsoft.com/office/drawing/2014/main" id="{486460F1-2679-4233-9930-7F87F82938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" y="1488"/>
                <a:ext cx="4176" cy="344"/>
              </a:xfrm>
              <a:custGeom>
                <a:avLst/>
                <a:gdLst>
                  <a:gd name="T0" fmla="*/ 0 w 4176"/>
                  <a:gd name="T1" fmla="*/ 200 h 344"/>
                  <a:gd name="T2" fmla="*/ 816 w 4176"/>
                  <a:gd name="T3" fmla="*/ 8 h 344"/>
                  <a:gd name="T4" fmla="*/ 1536 w 4176"/>
                  <a:gd name="T5" fmla="*/ 248 h 344"/>
                  <a:gd name="T6" fmla="*/ 2208 w 4176"/>
                  <a:gd name="T7" fmla="*/ 56 h 344"/>
                  <a:gd name="T8" fmla="*/ 3024 w 4176"/>
                  <a:gd name="T9" fmla="*/ 296 h 344"/>
                  <a:gd name="T10" fmla="*/ 3648 w 4176"/>
                  <a:gd name="T11" fmla="*/ 56 h 344"/>
                  <a:gd name="T12" fmla="*/ 4176 w 4176"/>
                  <a:gd name="T13" fmla="*/ 344 h 34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76"/>
                  <a:gd name="T22" fmla="*/ 0 h 344"/>
                  <a:gd name="T23" fmla="*/ 4176 w 4176"/>
                  <a:gd name="T24" fmla="*/ 344 h 34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76" h="344">
                    <a:moveTo>
                      <a:pt x="0" y="200"/>
                    </a:moveTo>
                    <a:cubicBezTo>
                      <a:pt x="280" y="100"/>
                      <a:pt x="560" y="0"/>
                      <a:pt x="816" y="8"/>
                    </a:cubicBezTo>
                    <a:cubicBezTo>
                      <a:pt x="1072" y="16"/>
                      <a:pt x="1304" y="240"/>
                      <a:pt x="1536" y="248"/>
                    </a:cubicBezTo>
                    <a:cubicBezTo>
                      <a:pt x="1768" y="256"/>
                      <a:pt x="1960" y="48"/>
                      <a:pt x="2208" y="56"/>
                    </a:cubicBezTo>
                    <a:cubicBezTo>
                      <a:pt x="2456" y="64"/>
                      <a:pt x="2784" y="296"/>
                      <a:pt x="3024" y="296"/>
                    </a:cubicBezTo>
                    <a:cubicBezTo>
                      <a:pt x="3264" y="296"/>
                      <a:pt x="3456" y="48"/>
                      <a:pt x="3648" y="56"/>
                    </a:cubicBezTo>
                    <a:cubicBezTo>
                      <a:pt x="3840" y="64"/>
                      <a:pt x="4072" y="296"/>
                      <a:pt x="4176" y="344"/>
                    </a:cubicBezTo>
                  </a:path>
                </a:pathLst>
              </a:custGeom>
              <a:noFill/>
              <a:ln w="9525">
                <a:solidFill>
                  <a:srgbClr val="00257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0" name="Freeform 81">
                <a:extLst>
                  <a:ext uri="{FF2B5EF4-FFF2-40B4-BE49-F238E27FC236}">
                    <a16:creationId xmlns:a16="http://schemas.microsoft.com/office/drawing/2014/main" id="{72B08EBD-8EB2-4D0C-BBF7-DC5F275D05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2" y="1632"/>
                <a:ext cx="4176" cy="344"/>
              </a:xfrm>
              <a:custGeom>
                <a:avLst/>
                <a:gdLst>
                  <a:gd name="T0" fmla="*/ 0 w 4176"/>
                  <a:gd name="T1" fmla="*/ 200 h 344"/>
                  <a:gd name="T2" fmla="*/ 816 w 4176"/>
                  <a:gd name="T3" fmla="*/ 8 h 344"/>
                  <a:gd name="T4" fmla="*/ 1536 w 4176"/>
                  <a:gd name="T5" fmla="*/ 248 h 344"/>
                  <a:gd name="T6" fmla="*/ 2208 w 4176"/>
                  <a:gd name="T7" fmla="*/ 56 h 344"/>
                  <a:gd name="T8" fmla="*/ 3024 w 4176"/>
                  <a:gd name="T9" fmla="*/ 296 h 344"/>
                  <a:gd name="T10" fmla="*/ 3648 w 4176"/>
                  <a:gd name="T11" fmla="*/ 56 h 344"/>
                  <a:gd name="T12" fmla="*/ 4176 w 4176"/>
                  <a:gd name="T13" fmla="*/ 344 h 34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76"/>
                  <a:gd name="T22" fmla="*/ 0 h 344"/>
                  <a:gd name="T23" fmla="*/ 4176 w 4176"/>
                  <a:gd name="T24" fmla="*/ 344 h 34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76" h="344">
                    <a:moveTo>
                      <a:pt x="0" y="200"/>
                    </a:moveTo>
                    <a:cubicBezTo>
                      <a:pt x="280" y="100"/>
                      <a:pt x="560" y="0"/>
                      <a:pt x="816" y="8"/>
                    </a:cubicBezTo>
                    <a:cubicBezTo>
                      <a:pt x="1072" y="16"/>
                      <a:pt x="1304" y="240"/>
                      <a:pt x="1536" y="248"/>
                    </a:cubicBezTo>
                    <a:cubicBezTo>
                      <a:pt x="1768" y="256"/>
                      <a:pt x="1960" y="48"/>
                      <a:pt x="2208" y="56"/>
                    </a:cubicBezTo>
                    <a:cubicBezTo>
                      <a:pt x="2456" y="64"/>
                      <a:pt x="2784" y="296"/>
                      <a:pt x="3024" y="296"/>
                    </a:cubicBezTo>
                    <a:cubicBezTo>
                      <a:pt x="3264" y="296"/>
                      <a:pt x="3456" y="48"/>
                      <a:pt x="3648" y="56"/>
                    </a:cubicBezTo>
                    <a:cubicBezTo>
                      <a:pt x="3840" y="64"/>
                      <a:pt x="4072" y="296"/>
                      <a:pt x="4176" y="344"/>
                    </a:cubicBezTo>
                  </a:path>
                </a:pathLst>
              </a:custGeom>
              <a:noFill/>
              <a:ln w="9525">
                <a:solidFill>
                  <a:srgbClr val="00257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00042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E122B85-197C-44DA-AB29-11B1151FE44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E40961D-ED5F-4C42-B66F-38C25510C754}"/>
</file>

<file path=customXml/itemProps3.xml><?xml version="1.0" encoding="utf-8"?>
<ds:datastoreItem xmlns:ds="http://schemas.openxmlformats.org/officeDocument/2006/customXml" ds:itemID="{8CE019AF-FF70-4121-B5D1-1282021D255C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101</Words>
  <Application>Microsoft Office PowerPoint</Application>
  <PresentationFormat>Custom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2</cp:revision>
  <dcterms:created xsi:type="dcterms:W3CDTF">2019-07-25T09:28:39Z</dcterms:created>
  <dcterms:modified xsi:type="dcterms:W3CDTF">2025-04-16T14:00:31Z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