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65956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A5D337-31CE-427A-8B33-96AEF5B9D3AA}" v="1" dt="2024-07-31T16:47:49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5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467" y="824885"/>
            <a:ext cx="5660629" cy="1754776"/>
          </a:xfrm>
        </p:spPr>
        <p:txBody>
          <a:bodyPr anchor="b"/>
          <a:lstStyle>
            <a:lvl1pPr algn="ctr"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2647331"/>
            <a:ext cx="4994672" cy="1216909"/>
          </a:xfrm>
        </p:spPr>
        <p:txBody>
          <a:bodyPr/>
          <a:lstStyle>
            <a:lvl1pPr marL="0" indent="0" algn="ctr">
              <a:buNone/>
              <a:defRPr sz="1748"/>
            </a:lvl1pPr>
            <a:lvl2pPr marL="332979" indent="0" algn="ctr">
              <a:buNone/>
              <a:defRPr sz="1457"/>
            </a:lvl2pPr>
            <a:lvl3pPr marL="665958" indent="0" algn="ctr">
              <a:buNone/>
              <a:defRPr sz="1311"/>
            </a:lvl3pPr>
            <a:lvl4pPr marL="998936" indent="0" algn="ctr">
              <a:buNone/>
              <a:defRPr sz="1165"/>
            </a:lvl4pPr>
            <a:lvl5pPr marL="1331915" indent="0" algn="ctr">
              <a:buNone/>
              <a:defRPr sz="1165"/>
            </a:lvl5pPr>
            <a:lvl6pPr marL="1664894" indent="0" algn="ctr">
              <a:buNone/>
              <a:defRPr sz="1165"/>
            </a:lvl6pPr>
            <a:lvl7pPr marL="1997873" indent="0" algn="ctr">
              <a:buNone/>
              <a:defRPr sz="1165"/>
            </a:lvl7pPr>
            <a:lvl8pPr marL="2330851" indent="0" algn="ctr">
              <a:buNone/>
              <a:defRPr sz="1165"/>
            </a:lvl8pPr>
            <a:lvl9pPr marL="2663830" indent="0" algn="ctr">
              <a:buNone/>
              <a:defRPr sz="11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6409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39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268350"/>
            <a:ext cx="1435968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268350"/>
            <a:ext cx="422466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5769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1955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" y="1256579"/>
            <a:ext cx="5743873" cy="2096630"/>
          </a:xfrm>
        </p:spPr>
        <p:txBody>
          <a:bodyPr anchor="b"/>
          <a:lstStyle>
            <a:lvl1pPr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7" y="3373044"/>
            <a:ext cx="5743873" cy="1102568"/>
          </a:xfrm>
        </p:spPr>
        <p:txBody>
          <a:bodyPr/>
          <a:lstStyle>
            <a:lvl1pPr marL="0" indent="0">
              <a:buNone/>
              <a:defRPr sz="1748">
                <a:solidFill>
                  <a:schemeClr val="tx1"/>
                </a:solidFill>
              </a:defRPr>
            </a:lvl1pPr>
            <a:lvl2pPr marL="332979" indent="0">
              <a:buNone/>
              <a:defRPr sz="1457">
                <a:solidFill>
                  <a:schemeClr val="tx1">
                    <a:tint val="75000"/>
                  </a:schemeClr>
                </a:solidFill>
              </a:defRPr>
            </a:lvl2pPr>
            <a:lvl3pPr marL="665958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3pPr>
            <a:lvl4pPr marL="998936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4pPr>
            <a:lvl5pPr marL="133191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5pPr>
            <a:lvl6pPr marL="1664894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6pPr>
            <a:lvl7pPr marL="1997873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7pPr>
            <a:lvl8pPr marL="2330851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8pPr>
            <a:lvl9pPr marL="266383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297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1341750"/>
            <a:ext cx="283031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1341750"/>
            <a:ext cx="283031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1067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268351"/>
            <a:ext cx="5743873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1235577"/>
            <a:ext cx="2817307" cy="605537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1841114"/>
            <a:ext cx="281730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1235577"/>
            <a:ext cx="2831182" cy="605537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1841114"/>
            <a:ext cx="283118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274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296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2713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336021"/>
            <a:ext cx="2147882" cy="1176073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725713"/>
            <a:ext cx="3371404" cy="3581889"/>
          </a:xfrm>
        </p:spPr>
        <p:txBody>
          <a:bodyPr/>
          <a:lstStyle>
            <a:lvl1pPr>
              <a:defRPr sz="2331"/>
            </a:lvl1pPr>
            <a:lvl2pPr>
              <a:defRPr sz="2039"/>
            </a:lvl2pPr>
            <a:lvl3pPr>
              <a:defRPr sz="1748"/>
            </a:lvl3pPr>
            <a:lvl4pPr>
              <a:defRPr sz="1457"/>
            </a:lvl4pPr>
            <a:lvl5pPr>
              <a:defRPr sz="1457"/>
            </a:lvl5pPr>
            <a:lvl6pPr>
              <a:defRPr sz="1457"/>
            </a:lvl6pPr>
            <a:lvl7pPr>
              <a:defRPr sz="1457"/>
            </a:lvl7pPr>
            <a:lvl8pPr>
              <a:defRPr sz="1457"/>
            </a:lvl8pPr>
            <a:lvl9pPr>
              <a:defRPr sz="1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512094"/>
            <a:ext cx="2147882" cy="2801341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97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336021"/>
            <a:ext cx="2147882" cy="1176073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725713"/>
            <a:ext cx="3371404" cy="3581889"/>
          </a:xfrm>
        </p:spPr>
        <p:txBody>
          <a:bodyPr anchor="t"/>
          <a:lstStyle>
            <a:lvl1pPr marL="0" indent="0">
              <a:buNone/>
              <a:defRPr sz="2331"/>
            </a:lvl1pPr>
            <a:lvl2pPr marL="332979" indent="0">
              <a:buNone/>
              <a:defRPr sz="2039"/>
            </a:lvl2pPr>
            <a:lvl3pPr marL="665958" indent="0">
              <a:buNone/>
              <a:defRPr sz="1748"/>
            </a:lvl3pPr>
            <a:lvl4pPr marL="998936" indent="0">
              <a:buNone/>
              <a:defRPr sz="1457"/>
            </a:lvl4pPr>
            <a:lvl5pPr marL="1331915" indent="0">
              <a:buNone/>
              <a:defRPr sz="1457"/>
            </a:lvl5pPr>
            <a:lvl6pPr marL="1664894" indent="0">
              <a:buNone/>
              <a:defRPr sz="1457"/>
            </a:lvl6pPr>
            <a:lvl7pPr marL="1997873" indent="0">
              <a:buNone/>
              <a:defRPr sz="1457"/>
            </a:lvl7pPr>
            <a:lvl8pPr marL="2330851" indent="0">
              <a:buNone/>
              <a:defRPr sz="1457"/>
            </a:lvl8pPr>
            <a:lvl9pPr marL="2663830" indent="0">
              <a:buNone/>
              <a:defRPr sz="145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1512094"/>
            <a:ext cx="2147882" cy="2801341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8325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268351"/>
            <a:ext cx="5743873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1341750"/>
            <a:ext cx="5743873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4671625"/>
            <a:ext cx="1498402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4671625"/>
            <a:ext cx="224760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4671625"/>
            <a:ext cx="1498402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7128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65958" rtl="0" eaLnBrk="1" latinLnBrk="0" hangingPunct="1">
        <a:lnSpc>
          <a:spcPct val="90000"/>
        </a:lnSpc>
        <a:spcBef>
          <a:spcPct val="0"/>
        </a:spcBef>
        <a:buNone/>
        <a:defRPr sz="32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89" indent="-166489" algn="l" defTabSz="66595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468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447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65426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498404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831383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2164362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497341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830319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1pPr>
      <a:lvl2pPr marL="332979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65958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3pPr>
      <a:lvl4pPr marL="998936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331915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664894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1997873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330851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66383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8">
            <a:extLst>
              <a:ext uri="{FF2B5EF4-FFF2-40B4-BE49-F238E27FC236}">
                <a16:creationId xmlns:a16="http://schemas.microsoft.com/office/drawing/2014/main" id="{3B0755EA-12C7-4ECF-A757-1A1C5FD7F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4008855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Buyers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0" name="Rectangle 12">
            <a:extLst>
              <a:ext uri="{FF2B5EF4-FFF2-40B4-BE49-F238E27FC236}">
                <a16:creationId xmlns:a16="http://schemas.microsoft.com/office/drawing/2014/main" id="{1BAF85BD-1031-4FF7-B709-FBD49061E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2090622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Industry Rivals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1" name="Rectangle 15">
            <a:extLst>
              <a:ext uri="{FF2B5EF4-FFF2-40B4-BE49-F238E27FC236}">
                <a16:creationId xmlns:a16="http://schemas.microsoft.com/office/drawing/2014/main" id="{6FC36414-7FBE-4B4E-B1D9-54F9B4012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621" y="3049739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Complementors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2" name="Rectangle 5">
            <a:extLst>
              <a:ext uri="{FF2B5EF4-FFF2-40B4-BE49-F238E27FC236}">
                <a16:creationId xmlns:a16="http://schemas.microsoft.com/office/drawing/2014/main" id="{F7CD11D6-A4E4-4340-B7E0-77DB41B06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262" y="172388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Suppliers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3" name="AutoShape 22">
            <a:extLst>
              <a:ext uri="{FF2B5EF4-FFF2-40B4-BE49-F238E27FC236}">
                <a16:creationId xmlns:a16="http://schemas.microsoft.com/office/drawing/2014/main" id="{3D27548D-5DBB-4E25-9048-6752B7A2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0448" y="916722"/>
            <a:ext cx="540000" cy="1225864"/>
          </a:xfrm>
          <a:prstGeom prst="upDownArrow">
            <a:avLst>
              <a:gd name="adj1" fmla="val 77965"/>
              <a:gd name="adj2" fmla="val 26986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14" name="Rectangle 18">
            <a:extLst>
              <a:ext uri="{FF2B5EF4-FFF2-40B4-BE49-F238E27FC236}">
                <a16:creationId xmlns:a16="http://schemas.microsoft.com/office/drawing/2014/main" id="{0721FC51-956E-4837-8219-E105DE18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201" y="1131505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Contractors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5" name="Rectangle 15">
            <a:extLst>
              <a:ext uri="{FF2B5EF4-FFF2-40B4-BE49-F238E27FC236}">
                <a16:creationId xmlns:a16="http://schemas.microsoft.com/office/drawing/2014/main" id="{AC29AFA0-42BF-4732-9E07-A4833F04F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57" y="3049739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Substitutes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6" name="Rectangle 18">
            <a:extLst>
              <a:ext uri="{FF2B5EF4-FFF2-40B4-BE49-F238E27FC236}">
                <a16:creationId xmlns:a16="http://schemas.microsoft.com/office/drawing/2014/main" id="{2AAFDF66-DDBC-4E7E-8593-EFBCB24AD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37" y="1131505"/>
            <a:ext cx="1855788" cy="8440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New Entrants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7" name="AutoShape 22">
            <a:extLst>
              <a:ext uri="{FF2B5EF4-FFF2-40B4-BE49-F238E27FC236}">
                <a16:creationId xmlns:a16="http://schemas.microsoft.com/office/drawing/2014/main" id="{D3E2882C-505D-44D6-B090-7CC68283C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645" y="2858833"/>
            <a:ext cx="540000" cy="1225864"/>
          </a:xfrm>
          <a:prstGeom prst="upDownArrow">
            <a:avLst>
              <a:gd name="adj1" fmla="val 77965"/>
              <a:gd name="adj2" fmla="val 26986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18" name="AutoShape 28">
            <a:extLst>
              <a:ext uri="{FF2B5EF4-FFF2-40B4-BE49-F238E27FC236}">
                <a16:creationId xmlns:a16="http://schemas.microsoft.com/office/drawing/2014/main" id="{3FCB1A83-9025-4612-A24F-EAF0F6102E40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4131066" y="282390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19" name="AutoShape 28">
            <a:extLst>
              <a:ext uri="{FF2B5EF4-FFF2-40B4-BE49-F238E27FC236}">
                <a16:creationId xmlns:a16="http://schemas.microsoft.com/office/drawing/2014/main" id="{6FF6027D-00EF-4500-8C36-3D9FF474C39C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970826" y="183403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21" name="Oval 23">
            <a:extLst>
              <a:ext uri="{FF2B5EF4-FFF2-40B4-BE49-F238E27FC236}">
                <a16:creationId xmlns:a16="http://schemas.microsoft.com/office/drawing/2014/main" id="{52EA70A3-C5C8-432C-B6E1-9C0971B68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1" y="92988"/>
            <a:ext cx="2269080" cy="924382"/>
          </a:xfrm>
          <a:prstGeom prst="ellipse">
            <a:avLst/>
          </a:prstGeom>
          <a:solidFill>
            <a:srgbClr val="E8EEF8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Social Actors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122" name="Rechte verbindingslijn met pijl 32">
            <a:extLst>
              <a:ext uri="{FF2B5EF4-FFF2-40B4-BE49-F238E27FC236}">
                <a16:creationId xmlns:a16="http://schemas.microsoft.com/office/drawing/2014/main" id="{1CD313FC-BFFA-4704-A43C-B757E0C7A4B9}"/>
              </a:ext>
            </a:extLst>
          </p:cNvPr>
          <p:cNvCxnSpPr>
            <a:stCxn id="121" idx="6"/>
          </p:cNvCxnSpPr>
          <p:nvPr/>
        </p:nvCxnSpPr>
        <p:spPr bwMode="auto">
          <a:xfrm>
            <a:off x="2320498" y="554951"/>
            <a:ext cx="403225" cy="0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Rechte verbindingslijn met pijl 35">
            <a:extLst>
              <a:ext uri="{FF2B5EF4-FFF2-40B4-BE49-F238E27FC236}">
                <a16:creationId xmlns:a16="http://schemas.microsoft.com/office/drawing/2014/main" id="{A4471D4F-3C3A-4CE1-BCCE-0261E24237A2}"/>
              </a:ext>
            </a:extLst>
          </p:cNvPr>
          <p:cNvCxnSpPr>
            <a:stCxn id="121" idx="5"/>
          </p:cNvCxnSpPr>
          <p:nvPr/>
        </p:nvCxnSpPr>
        <p:spPr bwMode="auto">
          <a:xfrm>
            <a:off x="1988711" y="881976"/>
            <a:ext cx="447675" cy="425450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6" name="Oval 23">
            <a:extLst>
              <a:ext uri="{FF2B5EF4-FFF2-40B4-BE49-F238E27FC236}">
                <a16:creationId xmlns:a16="http://schemas.microsoft.com/office/drawing/2014/main" id="{DE7DB270-7D16-4576-95EB-DE92E0F26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1" y="4000906"/>
            <a:ext cx="2269581" cy="924432"/>
          </a:xfrm>
          <a:prstGeom prst="ellipse">
            <a:avLst/>
          </a:prstGeom>
          <a:solidFill>
            <a:srgbClr val="E8EEF8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Political Actors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127" name="Rechte verbindingslijn met pijl 44">
            <a:extLst>
              <a:ext uri="{FF2B5EF4-FFF2-40B4-BE49-F238E27FC236}">
                <a16:creationId xmlns:a16="http://schemas.microsoft.com/office/drawing/2014/main" id="{F374D44F-0EAF-4F38-9CD7-F2C90BE45181}"/>
              </a:ext>
            </a:extLst>
          </p:cNvPr>
          <p:cNvCxnSpPr/>
          <p:nvPr/>
        </p:nvCxnSpPr>
        <p:spPr bwMode="auto">
          <a:xfrm>
            <a:off x="2322086" y="4463376"/>
            <a:ext cx="330200" cy="0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Rechte verbindingslijn met pijl 45">
            <a:extLst>
              <a:ext uri="{FF2B5EF4-FFF2-40B4-BE49-F238E27FC236}">
                <a16:creationId xmlns:a16="http://schemas.microsoft.com/office/drawing/2014/main" id="{E897CD12-50B8-47B3-A78A-12C594F995C8}"/>
              </a:ext>
            </a:extLst>
          </p:cNvPr>
          <p:cNvCxnSpPr>
            <a:stCxn id="126" idx="7"/>
          </p:cNvCxnSpPr>
          <p:nvPr/>
        </p:nvCxnSpPr>
        <p:spPr bwMode="auto">
          <a:xfrm flipV="1">
            <a:off x="1988711" y="3593426"/>
            <a:ext cx="584200" cy="542925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Rechte verbindingslijn met pijl 46">
            <a:extLst>
              <a:ext uri="{FF2B5EF4-FFF2-40B4-BE49-F238E27FC236}">
                <a16:creationId xmlns:a16="http://schemas.microsoft.com/office/drawing/2014/main" id="{C59A4590-01A9-43B7-A2EB-79789098E1FC}"/>
              </a:ext>
            </a:extLst>
          </p:cNvPr>
          <p:cNvCxnSpPr/>
          <p:nvPr/>
        </p:nvCxnSpPr>
        <p:spPr bwMode="auto">
          <a:xfrm flipH="1" flipV="1">
            <a:off x="1113998" y="3725188"/>
            <a:ext cx="73025" cy="276225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AutoShape 28">
            <a:extLst>
              <a:ext uri="{FF2B5EF4-FFF2-40B4-BE49-F238E27FC236}">
                <a16:creationId xmlns:a16="http://schemas.microsoft.com/office/drawing/2014/main" id="{0326994E-3EFF-4D36-A901-47AF8A7B1B84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1970826" y="3778255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32" name="Oval 23">
            <a:extLst>
              <a:ext uri="{FF2B5EF4-FFF2-40B4-BE49-F238E27FC236}">
                <a16:creationId xmlns:a16="http://schemas.microsoft.com/office/drawing/2014/main" id="{121A3AF8-7A27-470C-A044-C4BB3E786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25" y="91401"/>
            <a:ext cx="2195136" cy="924974"/>
          </a:xfrm>
          <a:prstGeom prst="ellipse">
            <a:avLst/>
          </a:prstGeom>
          <a:solidFill>
            <a:srgbClr val="E8EEF8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Economic Actors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133" name="Rechte verbindingslijn met pijl 86">
            <a:extLst>
              <a:ext uri="{FF2B5EF4-FFF2-40B4-BE49-F238E27FC236}">
                <a16:creationId xmlns:a16="http://schemas.microsoft.com/office/drawing/2014/main" id="{52B36D7C-772A-4D65-9749-86BB74059FE8}"/>
              </a:ext>
            </a:extLst>
          </p:cNvPr>
          <p:cNvCxnSpPr/>
          <p:nvPr/>
        </p:nvCxnSpPr>
        <p:spPr bwMode="auto">
          <a:xfrm flipH="1">
            <a:off x="4069923" y="880388"/>
            <a:ext cx="661988" cy="427038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Rechte verbindingslijn met pijl 87">
            <a:extLst>
              <a:ext uri="{FF2B5EF4-FFF2-40B4-BE49-F238E27FC236}">
                <a16:creationId xmlns:a16="http://schemas.microsoft.com/office/drawing/2014/main" id="{268A51B5-59A0-4A0D-B548-793B2CF19C9C}"/>
              </a:ext>
            </a:extLst>
          </p:cNvPr>
          <p:cNvCxnSpPr>
            <a:cxnSpLocks/>
            <a:stCxn id="132" idx="4"/>
          </p:cNvCxnSpPr>
          <p:nvPr/>
        </p:nvCxnSpPr>
        <p:spPr bwMode="auto">
          <a:xfrm>
            <a:off x="5507593" y="1016375"/>
            <a:ext cx="105380" cy="188648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5" name="Rechte verbindingslijn met pijl 88">
            <a:extLst>
              <a:ext uri="{FF2B5EF4-FFF2-40B4-BE49-F238E27FC236}">
                <a16:creationId xmlns:a16="http://schemas.microsoft.com/office/drawing/2014/main" id="{03E3B428-C3CF-4268-B2E4-C43C3E4F2EA2}"/>
              </a:ext>
            </a:extLst>
          </p:cNvPr>
          <p:cNvCxnSpPr/>
          <p:nvPr/>
        </p:nvCxnSpPr>
        <p:spPr bwMode="auto">
          <a:xfrm flipH="1">
            <a:off x="4030236" y="553363"/>
            <a:ext cx="379412" cy="0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6" name="AutoShape 28">
            <a:extLst>
              <a:ext uri="{FF2B5EF4-FFF2-40B4-BE49-F238E27FC236}">
                <a16:creationId xmlns:a16="http://schemas.microsoft.com/office/drawing/2014/main" id="{9D4681F5-8334-47E6-A35C-962CADC18EF7}"/>
              </a:ext>
            </a:extLst>
          </p:cNvPr>
          <p:cNvSpPr>
            <a:spLocks noChangeArrowheads="1"/>
          </p:cNvSpPr>
          <p:nvPr/>
        </p:nvSpPr>
        <p:spPr bwMode="auto">
          <a:xfrm rot="1851686">
            <a:off x="4111252" y="879693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38" name="Oval 23">
            <a:extLst>
              <a:ext uri="{FF2B5EF4-FFF2-40B4-BE49-F238E27FC236}">
                <a16:creationId xmlns:a16="http://schemas.microsoft.com/office/drawing/2014/main" id="{D7290060-7F07-4DCA-89C5-1BD124768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203" y="4000906"/>
            <a:ext cx="2195783" cy="924432"/>
          </a:xfrm>
          <a:prstGeom prst="ellipse">
            <a:avLst/>
          </a:prstGeom>
          <a:solidFill>
            <a:srgbClr val="E8EEF8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Technology Actors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1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139" name="Rechte verbindingslijn met pijl 99">
            <a:extLst>
              <a:ext uri="{FF2B5EF4-FFF2-40B4-BE49-F238E27FC236}">
                <a16:creationId xmlns:a16="http://schemas.microsoft.com/office/drawing/2014/main" id="{46E4D44B-9F06-427B-8CCE-8B6F200F7F80}"/>
              </a:ext>
            </a:extLst>
          </p:cNvPr>
          <p:cNvCxnSpPr/>
          <p:nvPr/>
        </p:nvCxnSpPr>
        <p:spPr bwMode="auto">
          <a:xfrm flipH="1" flipV="1">
            <a:off x="4012773" y="3593426"/>
            <a:ext cx="714375" cy="542925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Rechte verbindingslijn met pijl 100">
            <a:extLst>
              <a:ext uri="{FF2B5EF4-FFF2-40B4-BE49-F238E27FC236}">
                <a16:creationId xmlns:a16="http://schemas.microsoft.com/office/drawing/2014/main" id="{E949C21A-B762-4BEA-BC46-F38ED2206199}"/>
              </a:ext>
            </a:extLst>
          </p:cNvPr>
          <p:cNvCxnSpPr/>
          <p:nvPr/>
        </p:nvCxnSpPr>
        <p:spPr bwMode="auto">
          <a:xfrm flipH="1">
            <a:off x="4012773" y="4463376"/>
            <a:ext cx="393700" cy="0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Rechte verbindingslijn met pijl 101">
            <a:extLst>
              <a:ext uri="{FF2B5EF4-FFF2-40B4-BE49-F238E27FC236}">
                <a16:creationId xmlns:a16="http://schemas.microsoft.com/office/drawing/2014/main" id="{0BCA22FC-F09E-49C9-BE45-638A5ECF58F9}"/>
              </a:ext>
            </a:extLst>
          </p:cNvPr>
          <p:cNvCxnSpPr/>
          <p:nvPr/>
        </p:nvCxnSpPr>
        <p:spPr bwMode="auto">
          <a:xfrm flipV="1">
            <a:off x="5503436" y="3725188"/>
            <a:ext cx="109537" cy="276225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2" name="AutoShape 28">
            <a:extLst>
              <a:ext uri="{FF2B5EF4-FFF2-40B4-BE49-F238E27FC236}">
                <a16:creationId xmlns:a16="http://schemas.microsoft.com/office/drawing/2014/main" id="{869CB9C5-4BAF-4342-9995-934BC1A3DD8E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4140707" y="1834039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43" name="AutoShape 28">
            <a:extLst>
              <a:ext uri="{FF2B5EF4-FFF2-40B4-BE49-F238E27FC236}">
                <a16:creationId xmlns:a16="http://schemas.microsoft.com/office/drawing/2014/main" id="{4A42EBB1-D0B6-4E67-A78C-14B65EB15091}"/>
              </a:ext>
            </a:extLst>
          </p:cNvPr>
          <p:cNvSpPr>
            <a:spLocks noChangeArrowheads="1"/>
          </p:cNvSpPr>
          <p:nvPr/>
        </p:nvSpPr>
        <p:spPr bwMode="auto">
          <a:xfrm rot="19748314" flipV="1">
            <a:off x="4140707" y="3778255"/>
            <a:ext cx="618613" cy="387351"/>
          </a:xfrm>
          <a:prstGeom prst="leftRightArrow">
            <a:avLst>
              <a:gd name="adj1" fmla="val 50000"/>
              <a:gd name="adj2" fmla="val 5934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24" name="Rechte verbindingslijn met pijl 101">
            <a:extLst>
              <a:ext uri="{FF2B5EF4-FFF2-40B4-BE49-F238E27FC236}">
                <a16:creationId xmlns:a16="http://schemas.microsoft.com/office/drawing/2014/main" id="{6F3092EC-ED20-1C00-A638-9E2FEDAC61BF}"/>
              </a:ext>
            </a:extLst>
          </p:cNvPr>
          <p:cNvCxnSpPr>
            <a:cxnSpLocks/>
            <a:stCxn id="121" idx="4"/>
          </p:cNvCxnSpPr>
          <p:nvPr/>
        </p:nvCxnSpPr>
        <p:spPr bwMode="auto">
          <a:xfrm flipH="1">
            <a:off x="1043415" y="1017370"/>
            <a:ext cx="143086" cy="187653"/>
          </a:xfrm>
          <a:prstGeom prst="straightConnector1">
            <a:avLst/>
          </a:prstGeom>
          <a:solidFill>
            <a:srgbClr val="425690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54">
            <a:extLst>
              <a:ext uri="{FF2B5EF4-FFF2-40B4-BE49-F238E27FC236}">
                <a16:creationId xmlns:a16="http://schemas.microsoft.com/office/drawing/2014/main" id="{F5EE521E-27C8-9B8F-DD11-D31DA4AE23C7}"/>
              </a:ext>
            </a:extLst>
          </p:cNvPr>
          <p:cNvSpPr txBox="1"/>
          <p:nvPr/>
        </p:nvSpPr>
        <p:spPr>
          <a:xfrm>
            <a:off x="4985655" y="175974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2022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ADC4DA0-70BD-46AF-A58D-3402F5BB8A3F}"/>
</file>

<file path=customXml/itemProps2.xml><?xml version="1.0" encoding="utf-8"?>
<ds:datastoreItem xmlns:ds="http://schemas.openxmlformats.org/officeDocument/2006/customXml" ds:itemID="{3B34C8A2-E668-4D0F-ABF9-51BFBD20C0CF}"/>
</file>

<file path=customXml/itemProps3.xml><?xml version="1.0" encoding="utf-8"?>
<ds:datastoreItem xmlns:ds="http://schemas.openxmlformats.org/officeDocument/2006/customXml" ds:itemID="{1D4EDFF8-4394-4A46-9B37-9554E2B51BC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1816</TotalTime>
  <Words>21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2021-12-07T10:47:09Z</dcterms:created>
  <dcterms:modified xsi:type="dcterms:W3CDTF">2025-04-16T11:08:41Z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