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8999538" cy="5111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D7ED"/>
    <a:srgbClr val="9AB4DE"/>
    <a:srgbClr val="A6BDE2"/>
    <a:srgbClr val="F6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6A08B2-76C8-4840-A929-C28B9CEF3943}" v="1" dt="2025-04-16T13:58:25.1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256A08B2-76C8-4840-A929-C28B9CEF3943}"/>
    <pc:docChg chg="modSld">
      <pc:chgData name="Ron Meyer" userId="65e0fe92-5782-4809-b035-4f1ab31a5557" providerId="ADAL" clId="{256A08B2-76C8-4840-A929-C28B9CEF3943}" dt="2025-04-16T13:58:25.140" v="0" actId="164"/>
      <pc:docMkLst>
        <pc:docMk/>
      </pc:docMkLst>
      <pc:sldChg chg="addSp modSp">
        <pc:chgData name="Ron Meyer" userId="65e0fe92-5782-4809-b035-4f1ab31a5557" providerId="ADAL" clId="{256A08B2-76C8-4840-A929-C28B9CEF3943}" dt="2025-04-16T13:58:25.140" v="0" actId="164"/>
        <pc:sldMkLst>
          <pc:docMk/>
          <pc:sldMk cId="2527187732" sldId="256"/>
        </pc:sldMkLst>
        <pc:spChg chg="mod">
          <ac:chgData name="Ron Meyer" userId="65e0fe92-5782-4809-b035-4f1ab31a5557" providerId="ADAL" clId="{256A08B2-76C8-4840-A929-C28B9CEF3943}" dt="2025-04-16T13:58:25.140" v="0" actId="164"/>
          <ac:spMkLst>
            <pc:docMk/>
            <pc:sldMk cId="2527187732" sldId="256"/>
            <ac:spMk id="2" creationId="{53ED3B74-8AE7-90AF-95C3-DE82E283CCDF}"/>
          </ac:spMkLst>
        </pc:spChg>
        <pc:spChg chg="mod">
          <ac:chgData name="Ron Meyer" userId="65e0fe92-5782-4809-b035-4f1ab31a5557" providerId="ADAL" clId="{256A08B2-76C8-4840-A929-C28B9CEF3943}" dt="2025-04-16T13:58:25.140" v="0" actId="164"/>
          <ac:spMkLst>
            <pc:docMk/>
            <pc:sldMk cId="2527187732" sldId="256"/>
            <ac:spMk id="137" creationId="{1EA54B8B-9AFA-4D9A-B99A-5D5A14F6F5F4}"/>
          </ac:spMkLst>
        </pc:spChg>
        <pc:spChg chg="mod">
          <ac:chgData name="Ron Meyer" userId="65e0fe92-5782-4809-b035-4f1ab31a5557" providerId="ADAL" clId="{256A08B2-76C8-4840-A929-C28B9CEF3943}" dt="2025-04-16T13:58:25.140" v="0" actId="164"/>
          <ac:spMkLst>
            <pc:docMk/>
            <pc:sldMk cId="2527187732" sldId="256"/>
            <ac:spMk id="138" creationId="{3E8ABD17-C4EC-4829-B27B-3BBC4F1060D6}"/>
          </ac:spMkLst>
        </pc:spChg>
        <pc:spChg chg="mod">
          <ac:chgData name="Ron Meyer" userId="65e0fe92-5782-4809-b035-4f1ab31a5557" providerId="ADAL" clId="{256A08B2-76C8-4840-A929-C28B9CEF3943}" dt="2025-04-16T13:58:25.140" v="0" actId="164"/>
          <ac:spMkLst>
            <pc:docMk/>
            <pc:sldMk cId="2527187732" sldId="256"/>
            <ac:spMk id="140" creationId="{B3E72ABB-C9EB-4B21-B8C7-A6AEE204C01E}"/>
          </ac:spMkLst>
        </pc:spChg>
        <pc:spChg chg="mod">
          <ac:chgData name="Ron Meyer" userId="65e0fe92-5782-4809-b035-4f1ab31a5557" providerId="ADAL" clId="{256A08B2-76C8-4840-A929-C28B9CEF3943}" dt="2025-04-16T13:58:25.140" v="0" actId="164"/>
          <ac:spMkLst>
            <pc:docMk/>
            <pc:sldMk cId="2527187732" sldId="256"/>
            <ac:spMk id="141" creationId="{C4FE3F13-34BA-44F4-9BE9-BACF13220D2D}"/>
          </ac:spMkLst>
        </pc:spChg>
        <pc:spChg chg="mod">
          <ac:chgData name="Ron Meyer" userId="65e0fe92-5782-4809-b035-4f1ab31a5557" providerId="ADAL" clId="{256A08B2-76C8-4840-A929-C28B9CEF3943}" dt="2025-04-16T13:58:25.140" v="0" actId="164"/>
          <ac:spMkLst>
            <pc:docMk/>
            <pc:sldMk cId="2527187732" sldId="256"/>
            <ac:spMk id="143" creationId="{0F95DD00-6012-4E32-851E-B7187A4A00B1}"/>
          </ac:spMkLst>
        </pc:spChg>
        <pc:spChg chg="mod">
          <ac:chgData name="Ron Meyer" userId="65e0fe92-5782-4809-b035-4f1ab31a5557" providerId="ADAL" clId="{256A08B2-76C8-4840-A929-C28B9CEF3943}" dt="2025-04-16T13:58:25.140" v="0" actId="164"/>
          <ac:spMkLst>
            <pc:docMk/>
            <pc:sldMk cId="2527187732" sldId="256"/>
            <ac:spMk id="144" creationId="{035B5461-E274-4D74-8CF6-A76A3AD1970B}"/>
          </ac:spMkLst>
        </pc:spChg>
        <pc:spChg chg="mod">
          <ac:chgData name="Ron Meyer" userId="65e0fe92-5782-4809-b035-4f1ab31a5557" providerId="ADAL" clId="{256A08B2-76C8-4840-A929-C28B9CEF3943}" dt="2025-04-16T13:58:25.140" v="0" actId="164"/>
          <ac:spMkLst>
            <pc:docMk/>
            <pc:sldMk cId="2527187732" sldId="256"/>
            <ac:spMk id="146" creationId="{B50FAB76-2F83-4F9F-9B11-FCC48DABD2C5}"/>
          </ac:spMkLst>
        </pc:spChg>
        <pc:spChg chg="mod">
          <ac:chgData name="Ron Meyer" userId="65e0fe92-5782-4809-b035-4f1ab31a5557" providerId="ADAL" clId="{256A08B2-76C8-4840-A929-C28B9CEF3943}" dt="2025-04-16T13:58:25.140" v="0" actId="164"/>
          <ac:spMkLst>
            <pc:docMk/>
            <pc:sldMk cId="2527187732" sldId="256"/>
            <ac:spMk id="147" creationId="{2198C686-3193-4F4B-9C29-FE73F7324808}"/>
          </ac:spMkLst>
        </pc:spChg>
        <pc:spChg chg="mod">
          <ac:chgData name="Ron Meyer" userId="65e0fe92-5782-4809-b035-4f1ab31a5557" providerId="ADAL" clId="{256A08B2-76C8-4840-A929-C28B9CEF3943}" dt="2025-04-16T13:58:25.140" v="0" actId="164"/>
          <ac:spMkLst>
            <pc:docMk/>
            <pc:sldMk cId="2527187732" sldId="256"/>
            <ac:spMk id="178" creationId="{979430B4-DC79-4789-BD5D-0DCD3412C971}"/>
          </ac:spMkLst>
        </pc:spChg>
        <pc:grpChg chg="add mod">
          <ac:chgData name="Ron Meyer" userId="65e0fe92-5782-4809-b035-4f1ab31a5557" providerId="ADAL" clId="{256A08B2-76C8-4840-A929-C28B9CEF3943}" dt="2025-04-16T13:58:25.140" v="0" actId="164"/>
          <ac:grpSpMkLst>
            <pc:docMk/>
            <pc:sldMk cId="2527187732" sldId="256"/>
            <ac:grpSpMk id="3" creationId="{34FF75E0-D46D-2A7B-6D55-527A5F8879F9}"/>
          </ac:grpSpMkLst>
        </pc:grpChg>
        <pc:grpChg chg="mod">
          <ac:chgData name="Ron Meyer" userId="65e0fe92-5782-4809-b035-4f1ab31a5557" providerId="ADAL" clId="{256A08B2-76C8-4840-A929-C28B9CEF3943}" dt="2025-04-16T13:58:25.140" v="0" actId="164"/>
          <ac:grpSpMkLst>
            <pc:docMk/>
            <pc:sldMk cId="2527187732" sldId="256"/>
            <ac:grpSpMk id="149" creationId="{6F8C5A99-5751-4BA9-BD00-BCFF417F2FB5}"/>
          </ac:grpSpMkLst>
        </pc:grpChg>
        <pc:grpChg chg="mod">
          <ac:chgData name="Ron Meyer" userId="65e0fe92-5782-4809-b035-4f1ab31a5557" providerId="ADAL" clId="{256A08B2-76C8-4840-A929-C28B9CEF3943}" dt="2025-04-16T13:58:25.140" v="0" actId="164"/>
          <ac:grpSpMkLst>
            <pc:docMk/>
            <pc:sldMk cId="2527187732" sldId="256"/>
            <ac:grpSpMk id="150" creationId="{36F1EEB2-56D6-4EB3-AAF7-EAD4127A2ECA}"/>
          </ac:grpSpMkLst>
        </pc:grpChg>
        <pc:grpChg chg="mod">
          <ac:chgData name="Ron Meyer" userId="65e0fe92-5782-4809-b035-4f1ab31a5557" providerId="ADAL" clId="{256A08B2-76C8-4840-A929-C28B9CEF3943}" dt="2025-04-16T13:58:25.140" v="0" actId="164"/>
          <ac:grpSpMkLst>
            <pc:docMk/>
            <pc:sldMk cId="2527187732" sldId="256"/>
            <ac:grpSpMk id="151" creationId="{623888D3-00DA-419D-BD5B-E2D801D67D7A}"/>
          </ac:grpSpMkLst>
        </pc:grpChg>
        <pc:grpChg chg="mod">
          <ac:chgData name="Ron Meyer" userId="65e0fe92-5782-4809-b035-4f1ab31a5557" providerId="ADAL" clId="{256A08B2-76C8-4840-A929-C28B9CEF3943}" dt="2025-04-16T13:58:25.140" v="0" actId="164"/>
          <ac:grpSpMkLst>
            <pc:docMk/>
            <pc:sldMk cId="2527187732" sldId="256"/>
            <ac:grpSpMk id="166" creationId="{3D8DCE1B-D6D7-44A9-BBE7-7C83F4A89FBE}"/>
          </ac:grpSpMkLst>
        </pc:grpChg>
        <pc:grpChg chg="mod">
          <ac:chgData name="Ron Meyer" userId="65e0fe92-5782-4809-b035-4f1ab31a5557" providerId="ADAL" clId="{256A08B2-76C8-4840-A929-C28B9CEF3943}" dt="2025-04-16T13:58:25.140" v="0" actId="164"/>
          <ac:grpSpMkLst>
            <pc:docMk/>
            <pc:sldMk cId="2527187732" sldId="256"/>
            <ac:grpSpMk id="167" creationId="{F28EF809-9F9B-4799-A858-C36F12F7FA52}"/>
          </ac:grpSpMkLst>
        </pc:grpChg>
        <pc:grpChg chg="mod">
          <ac:chgData name="Ron Meyer" userId="65e0fe92-5782-4809-b035-4f1ab31a5557" providerId="ADAL" clId="{256A08B2-76C8-4840-A929-C28B9CEF3943}" dt="2025-04-16T13:58:25.140" v="0" actId="164"/>
          <ac:grpSpMkLst>
            <pc:docMk/>
            <pc:sldMk cId="2527187732" sldId="256"/>
            <ac:grpSpMk id="168" creationId="{D3847A28-CDF2-47A7-BBFE-415C837CC3FB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4942" y="836576"/>
            <a:ext cx="6749654" cy="1779646"/>
          </a:xfrm>
        </p:spPr>
        <p:txBody>
          <a:bodyPr anchor="b"/>
          <a:lstStyle>
            <a:lvl1pPr algn="ctr">
              <a:defRPr sz="442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2684852"/>
            <a:ext cx="6749654" cy="1234156"/>
          </a:xfrm>
        </p:spPr>
        <p:txBody>
          <a:bodyPr/>
          <a:lstStyle>
            <a:lvl1pPr marL="0" indent="0" algn="ctr">
              <a:buNone/>
              <a:defRPr sz="1772"/>
            </a:lvl1pPr>
            <a:lvl2pPr marL="337505" indent="0" algn="ctr">
              <a:buNone/>
              <a:defRPr sz="1476"/>
            </a:lvl2pPr>
            <a:lvl3pPr marL="675010" indent="0" algn="ctr">
              <a:buNone/>
              <a:defRPr sz="1329"/>
            </a:lvl3pPr>
            <a:lvl4pPr marL="1012515" indent="0" algn="ctr">
              <a:buNone/>
              <a:defRPr sz="1181"/>
            </a:lvl4pPr>
            <a:lvl5pPr marL="1350020" indent="0" algn="ctr">
              <a:buNone/>
              <a:defRPr sz="1181"/>
            </a:lvl5pPr>
            <a:lvl6pPr marL="1687525" indent="0" algn="ctr">
              <a:buNone/>
              <a:defRPr sz="1181"/>
            </a:lvl6pPr>
            <a:lvl7pPr marL="2025030" indent="0" algn="ctr">
              <a:buNone/>
              <a:defRPr sz="1181"/>
            </a:lvl7pPr>
            <a:lvl8pPr marL="2362535" indent="0" algn="ctr">
              <a:buNone/>
              <a:defRPr sz="1181"/>
            </a:lvl8pPr>
            <a:lvl9pPr marL="2700040" indent="0" algn="ctr">
              <a:buNone/>
              <a:defRPr sz="118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8923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344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272153"/>
            <a:ext cx="1940525" cy="43319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8" y="272153"/>
            <a:ext cx="5709082" cy="43319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57648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1256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1274388"/>
            <a:ext cx="7762102" cy="2126346"/>
          </a:xfrm>
        </p:spPr>
        <p:txBody>
          <a:bodyPr anchor="b"/>
          <a:lstStyle>
            <a:lvl1pPr>
              <a:defRPr sz="442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3420850"/>
            <a:ext cx="7762102" cy="1118195"/>
          </a:xfrm>
        </p:spPr>
        <p:txBody>
          <a:bodyPr/>
          <a:lstStyle>
            <a:lvl1pPr marL="0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1pPr>
            <a:lvl2pPr marL="337505" indent="0">
              <a:buNone/>
              <a:defRPr sz="1476">
                <a:solidFill>
                  <a:schemeClr val="tx1">
                    <a:tint val="75000"/>
                  </a:schemeClr>
                </a:solidFill>
              </a:defRPr>
            </a:lvl2pPr>
            <a:lvl3pPr marL="675010" indent="0">
              <a:buNone/>
              <a:defRPr sz="1329">
                <a:solidFill>
                  <a:schemeClr val="tx1">
                    <a:tint val="75000"/>
                  </a:schemeClr>
                </a:solidFill>
              </a:defRPr>
            </a:lvl3pPr>
            <a:lvl4pPr marL="101251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4pPr>
            <a:lvl5pPr marL="1350020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5pPr>
            <a:lvl6pPr marL="168752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6pPr>
            <a:lvl7pPr marL="2025030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7pPr>
            <a:lvl8pPr marL="236253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8pPr>
            <a:lvl9pPr marL="2700040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51243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1360767"/>
            <a:ext cx="3824804" cy="32433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1360767"/>
            <a:ext cx="3824804" cy="32433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7370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272154"/>
            <a:ext cx="7762102" cy="988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1253089"/>
            <a:ext cx="3807226" cy="614120"/>
          </a:xfrm>
        </p:spPr>
        <p:txBody>
          <a:bodyPr anchor="b"/>
          <a:lstStyle>
            <a:lvl1pPr marL="0" indent="0">
              <a:buNone/>
              <a:defRPr sz="1772" b="1"/>
            </a:lvl1pPr>
            <a:lvl2pPr marL="337505" indent="0">
              <a:buNone/>
              <a:defRPr sz="1476" b="1"/>
            </a:lvl2pPr>
            <a:lvl3pPr marL="675010" indent="0">
              <a:buNone/>
              <a:defRPr sz="1329" b="1"/>
            </a:lvl3pPr>
            <a:lvl4pPr marL="1012515" indent="0">
              <a:buNone/>
              <a:defRPr sz="1181" b="1"/>
            </a:lvl4pPr>
            <a:lvl5pPr marL="1350020" indent="0">
              <a:buNone/>
              <a:defRPr sz="1181" b="1"/>
            </a:lvl5pPr>
            <a:lvl6pPr marL="1687525" indent="0">
              <a:buNone/>
              <a:defRPr sz="1181" b="1"/>
            </a:lvl6pPr>
            <a:lvl7pPr marL="2025030" indent="0">
              <a:buNone/>
              <a:defRPr sz="1181" b="1"/>
            </a:lvl7pPr>
            <a:lvl8pPr marL="2362535" indent="0">
              <a:buNone/>
              <a:defRPr sz="1181" b="1"/>
            </a:lvl8pPr>
            <a:lvl9pPr marL="2700040" indent="0">
              <a:buNone/>
              <a:defRPr sz="11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1867209"/>
            <a:ext cx="3807226" cy="2746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6" y="1253089"/>
            <a:ext cx="3825976" cy="614120"/>
          </a:xfrm>
        </p:spPr>
        <p:txBody>
          <a:bodyPr anchor="b"/>
          <a:lstStyle>
            <a:lvl1pPr marL="0" indent="0">
              <a:buNone/>
              <a:defRPr sz="1772" b="1"/>
            </a:lvl1pPr>
            <a:lvl2pPr marL="337505" indent="0">
              <a:buNone/>
              <a:defRPr sz="1476" b="1"/>
            </a:lvl2pPr>
            <a:lvl3pPr marL="675010" indent="0">
              <a:buNone/>
              <a:defRPr sz="1329" b="1"/>
            </a:lvl3pPr>
            <a:lvl4pPr marL="1012515" indent="0">
              <a:buNone/>
              <a:defRPr sz="1181" b="1"/>
            </a:lvl4pPr>
            <a:lvl5pPr marL="1350020" indent="0">
              <a:buNone/>
              <a:defRPr sz="1181" b="1"/>
            </a:lvl5pPr>
            <a:lvl6pPr marL="1687525" indent="0">
              <a:buNone/>
              <a:defRPr sz="1181" b="1"/>
            </a:lvl6pPr>
            <a:lvl7pPr marL="2025030" indent="0">
              <a:buNone/>
              <a:defRPr sz="1181" b="1"/>
            </a:lvl7pPr>
            <a:lvl8pPr marL="2362535" indent="0">
              <a:buNone/>
              <a:defRPr sz="1181" b="1"/>
            </a:lvl8pPr>
            <a:lvl9pPr marL="2700040" indent="0">
              <a:buNone/>
              <a:defRPr sz="11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6" y="1867209"/>
            <a:ext cx="3825976" cy="2746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6795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1526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2219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40783"/>
            <a:ext cx="2902585" cy="1192742"/>
          </a:xfrm>
        </p:spPr>
        <p:txBody>
          <a:bodyPr anchor="b"/>
          <a:lstStyle>
            <a:lvl1pPr>
              <a:defRPr sz="23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735998"/>
            <a:ext cx="4556016" cy="3632656"/>
          </a:xfrm>
        </p:spPr>
        <p:txBody>
          <a:bodyPr/>
          <a:lstStyle>
            <a:lvl1pPr>
              <a:defRPr sz="2362"/>
            </a:lvl1pPr>
            <a:lvl2pPr>
              <a:defRPr sz="2067"/>
            </a:lvl2pPr>
            <a:lvl3pPr>
              <a:defRPr sz="1772"/>
            </a:lvl3pPr>
            <a:lvl4pPr>
              <a:defRPr sz="1476"/>
            </a:lvl4pPr>
            <a:lvl5pPr>
              <a:defRPr sz="1476"/>
            </a:lvl5pPr>
            <a:lvl6pPr>
              <a:defRPr sz="1476"/>
            </a:lvl6pPr>
            <a:lvl7pPr>
              <a:defRPr sz="1476"/>
            </a:lvl7pPr>
            <a:lvl8pPr>
              <a:defRPr sz="1476"/>
            </a:lvl8pPr>
            <a:lvl9pPr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533525"/>
            <a:ext cx="2902585" cy="2841045"/>
          </a:xfrm>
        </p:spPr>
        <p:txBody>
          <a:bodyPr/>
          <a:lstStyle>
            <a:lvl1pPr marL="0" indent="0">
              <a:buNone/>
              <a:defRPr sz="1181"/>
            </a:lvl1pPr>
            <a:lvl2pPr marL="337505" indent="0">
              <a:buNone/>
              <a:defRPr sz="1033"/>
            </a:lvl2pPr>
            <a:lvl3pPr marL="675010" indent="0">
              <a:buNone/>
              <a:defRPr sz="886"/>
            </a:lvl3pPr>
            <a:lvl4pPr marL="1012515" indent="0">
              <a:buNone/>
              <a:defRPr sz="738"/>
            </a:lvl4pPr>
            <a:lvl5pPr marL="1350020" indent="0">
              <a:buNone/>
              <a:defRPr sz="738"/>
            </a:lvl5pPr>
            <a:lvl6pPr marL="1687525" indent="0">
              <a:buNone/>
              <a:defRPr sz="738"/>
            </a:lvl6pPr>
            <a:lvl7pPr marL="2025030" indent="0">
              <a:buNone/>
              <a:defRPr sz="738"/>
            </a:lvl7pPr>
            <a:lvl8pPr marL="2362535" indent="0">
              <a:buNone/>
              <a:defRPr sz="738"/>
            </a:lvl8pPr>
            <a:lvl9pPr marL="2700040" indent="0">
              <a:buNone/>
              <a:defRPr sz="7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49778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40783"/>
            <a:ext cx="2902585" cy="1192742"/>
          </a:xfrm>
        </p:spPr>
        <p:txBody>
          <a:bodyPr anchor="b"/>
          <a:lstStyle>
            <a:lvl1pPr>
              <a:defRPr sz="23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735998"/>
            <a:ext cx="4556016" cy="3632656"/>
          </a:xfrm>
        </p:spPr>
        <p:txBody>
          <a:bodyPr anchor="t"/>
          <a:lstStyle>
            <a:lvl1pPr marL="0" indent="0">
              <a:buNone/>
              <a:defRPr sz="2362"/>
            </a:lvl1pPr>
            <a:lvl2pPr marL="337505" indent="0">
              <a:buNone/>
              <a:defRPr sz="2067"/>
            </a:lvl2pPr>
            <a:lvl3pPr marL="675010" indent="0">
              <a:buNone/>
              <a:defRPr sz="1772"/>
            </a:lvl3pPr>
            <a:lvl4pPr marL="1012515" indent="0">
              <a:buNone/>
              <a:defRPr sz="1476"/>
            </a:lvl4pPr>
            <a:lvl5pPr marL="1350020" indent="0">
              <a:buNone/>
              <a:defRPr sz="1476"/>
            </a:lvl5pPr>
            <a:lvl6pPr marL="1687525" indent="0">
              <a:buNone/>
              <a:defRPr sz="1476"/>
            </a:lvl6pPr>
            <a:lvl7pPr marL="2025030" indent="0">
              <a:buNone/>
              <a:defRPr sz="1476"/>
            </a:lvl7pPr>
            <a:lvl8pPr marL="2362535" indent="0">
              <a:buNone/>
              <a:defRPr sz="1476"/>
            </a:lvl8pPr>
            <a:lvl9pPr marL="2700040" indent="0">
              <a:buNone/>
              <a:defRPr sz="14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533525"/>
            <a:ext cx="2902585" cy="2841045"/>
          </a:xfrm>
        </p:spPr>
        <p:txBody>
          <a:bodyPr/>
          <a:lstStyle>
            <a:lvl1pPr marL="0" indent="0">
              <a:buNone/>
              <a:defRPr sz="1181"/>
            </a:lvl1pPr>
            <a:lvl2pPr marL="337505" indent="0">
              <a:buNone/>
              <a:defRPr sz="1033"/>
            </a:lvl2pPr>
            <a:lvl3pPr marL="675010" indent="0">
              <a:buNone/>
              <a:defRPr sz="886"/>
            </a:lvl3pPr>
            <a:lvl4pPr marL="1012515" indent="0">
              <a:buNone/>
              <a:defRPr sz="738"/>
            </a:lvl4pPr>
            <a:lvl5pPr marL="1350020" indent="0">
              <a:buNone/>
              <a:defRPr sz="738"/>
            </a:lvl5pPr>
            <a:lvl6pPr marL="1687525" indent="0">
              <a:buNone/>
              <a:defRPr sz="738"/>
            </a:lvl6pPr>
            <a:lvl7pPr marL="2025030" indent="0">
              <a:buNone/>
              <a:defRPr sz="738"/>
            </a:lvl7pPr>
            <a:lvl8pPr marL="2362535" indent="0">
              <a:buNone/>
              <a:defRPr sz="738"/>
            </a:lvl8pPr>
            <a:lvl9pPr marL="2700040" indent="0">
              <a:buNone/>
              <a:defRPr sz="7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7971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272154"/>
            <a:ext cx="7762102" cy="988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1360767"/>
            <a:ext cx="7762102" cy="3243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4737836"/>
            <a:ext cx="2024896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5E1E8-BDE4-4C18-BACF-D3B71C58AE26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4737836"/>
            <a:ext cx="3037344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4737836"/>
            <a:ext cx="2024896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2EA35-F617-4F47-B957-B4B150D096D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7440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75010" rtl="0" eaLnBrk="1" latinLnBrk="0" hangingPunct="1">
        <a:lnSpc>
          <a:spcPct val="90000"/>
        </a:lnSpc>
        <a:spcBef>
          <a:spcPct val="0"/>
        </a:spcBef>
        <a:buNone/>
        <a:defRPr sz="32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753" indent="-168753" algn="l" defTabSz="67501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067" kern="1200">
          <a:solidFill>
            <a:schemeClr val="tx1"/>
          </a:solidFill>
          <a:latin typeface="+mn-lt"/>
          <a:ea typeface="+mn-ea"/>
          <a:cs typeface="+mn-cs"/>
        </a:defRPr>
      </a:lvl1pPr>
      <a:lvl2pPr marL="50625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4376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3pPr>
      <a:lvl4pPr marL="118126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4pPr>
      <a:lvl5pPr marL="151877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5pPr>
      <a:lvl6pPr marL="185627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6pPr>
      <a:lvl7pPr marL="219378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7pPr>
      <a:lvl8pPr marL="2531288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8pPr>
      <a:lvl9pPr marL="2868793" indent="-168753" algn="l" defTabSz="67501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1pPr>
      <a:lvl2pPr marL="33750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2pPr>
      <a:lvl3pPr marL="67501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3pPr>
      <a:lvl4pPr marL="101251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4pPr>
      <a:lvl5pPr marL="135002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5pPr>
      <a:lvl6pPr marL="168752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6pPr>
      <a:lvl7pPr marL="202503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7pPr>
      <a:lvl8pPr marL="236253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8pPr>
      <a:lvl9pPr marL="270004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4FF75E0-D46D-2A7B-6D55-527A5F8879F9}"/>
              </a:ext>
            </a:extLst>
          </p:cNvPr>
          <p:cNvGrpSpPr/>
          <p:nvPr/>
        </p:nvGrpSpPr>
        <p:grpSpPr>
          <a:xfrm>
            <a:off x="942355" y="120027"/>
            <a:ext cx="6944994" cy="4907285"/>
            <a:chOff x="942355" y="120027"/>
            <a:chExt cx="6944994" cy="4907285"/>
          </a:xfrm>
        </p:grpSpPr>
        <p:sp>
          <p:nvSpPr>
            <p:cNvPr id="137" name="Draaiende pijl 40">
              <a:extLst>
                <a:ext uri="{FF2B5EF4-FFF2-40B4-BE49-F238E27FC236}">
                  <a16:creationId xmlns:a16="http://schemas.microsoft.com/office/drawing/2014/main" id="{1EA54B8B-9AFA-4D9A-B99A-5D5A14F6F5F4}"/>
                </a:ext>
              </a:extLst>
            </p:cNvPr>
            <p:cNvSpPr/>
            <p:nvPr/>
          </p:nvSpPr>
          <p:spPr bwMode="auto">
            <a:xfrm rot="5400000">
              <a:off x="1887148" y="35719"/>
              <a:ext cx="4871695" cy="5040312"/>
            </a:xfrm>
            <a:prstGeom prst="circularArrow">
              <a:avLst>
                <a:gd name="adj1" fmla="val 21836"/>
                <a:gd name="adj2" fmla="val 444559"/>
                <a:gd name="adj3" fmla="val 263175"/>
                <a:gd name="adj4" fmla="val 16206413"/>
                <a:gd name="adj5" fmla="val 10918"/>
              </a:avLst>
            </a:prstGeom>
            <a:solidFill>
              <a:srgbClr val="C9D7ED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570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138" name="Tekstvak 61">
              <a:extLst>
                <a:ext uri="{FF2B5EF4-FFF2-40B4-BE49-F238E27FC236}">
                  <a16:creationId xmlns:a16="http://schemas.microsoft.com/office/drawing/2014/main" id="{3E8ABD17-C4EC-4829-B27B-3BBC4F1060D6}"/>
                </a:ext>
              </a:extLst>
            </p:cNvPr>
            <p:cNvSpPr txBox="1"/>
            <p:nvPr/>
          </p:nvSpPr>
          <p:spPr bwMode="auto">
            <a:xfrm rot="18932648">
              <a:off x="4642407" y="3377278"/>
              <a:ext cx="1956106" cy="900090"/>
            </a:xfrm>
            <a:prstGeom prst="rect">
              <a:avLst/>
            </a:prstGeom>
            <a:noFill/>
            <a:effectLst/>
          </p:spPr>
          <p:txBody>
            <a:bodyPr spcFirstLastPara="1" wrap="none">
              <a:prstTxWarp prst="textArchDown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Team Spirit</a:t>
              </a:r>
            </a:p>
          </p:txBody>
        </p:sp>
        <p:sp>
          <p:nvSpPr>
            <p:cNvPr id="140" name="Draaiende pijl 40">
              <a:extLst>
                <a:ext uri="{FF2B5EF4-FFF2-40B4-BE49-F238E27FC236}">
                  <a16:creationId xmlns:a16="http://schemas.microsoft.com/office/drawing/2014/main" id="{B3E72ABB-C9EB-4B21-B8C7-A6AEE204C01E}"/>
                </a:ext>
              </a:extLst>
            </p:cNvPr>
            <p:cNvSpPr/>
            <p:nvPr/>
          </p:nvSpPr>
          <p:spPr bwMode="auto">
            <a:xfrm>
              <a:off x="1802839" y="155618"/>
              <a:ext cx="5040313" cy="4871694"/>
            </a:xfrm>
            <a:prstGeom prst="circularArrow">
              <a:avLst>
                <a:gd name="adj1" fmla="val 21836"/>
                <a:gd name="adj2" fmla="val 444559"/>
                <a:gd name="adj3" fmla="val 183355"/>
                <a:gd name="adj4" fmla="val 16341588"/>
                <a:gd name="adj5" fmla="val 10918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570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141" name="Tekstvak 56">
              <a:extLst>
                <a:ext uri="{FF2B5EF4-FFF2-40B4-BE49-F238E27FC236}">
                  <a16:creationId xmlns:a16="http://schemas.microsoft.com/office/drawing/2014/main" id="{C4FE3F13-34BA-44F4-9BE9-BACF13220D2D}"/>
                </a:ext>
              </a:extLst>
            </p:cNvPr>
            <p:cNvSpPr txBox="1"/>
            <p:nvPr/>
          </p:nvSpPr>
          <p:spPr bwMode="auto">
            <a:xfrm rot="2993858">
              <a:off x="4823332" y="1036536"/>
              <a:ext cx="1956106" cy="840670"/>
            </a:xfrm>
            <a:prstGeom prst="rect">
              <a:avLst/>
            </a:prstGeom>
            <a:noFill/>
            <a:effectLst/>
          </p:spPr>
          <p:txBody>
            <a:bodyPr spcFirstLastPara="1" wrap="none">
              <a:prstTxWarp prst="textArchUp">
                <a:avLst>
                  <a:gd name="adj" fmla="val 10052986"/>
                </a:avLst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Team Processes</a:t>
              </a:r>
            </a:p>
          </p:txBody>
        </p:sp>
        <p:sp>
          <p:nvSpPr>
            <p:cNvPr id="143" name="Draaiende pijl 40">
              <a:extLst>
                <a:ext uri="{FF2B5EF4-FFF2-40B4-BE49-F238E27FC236}">
                  <a16:creationId xmlns:a16="http://schemas.microsoft.com/office/drawing/2014/main" id="{0F95DD00-6012-4E32-851E-B7187A4A00B1}"/>
                </a:ext>
              </a:extLst>
            </p:cNvPr>
            <p:cNvSpPr/>
            <p:nvPr/>
          </p:nvSpPr>
          <p:spPr bwMode="auto">
            <a:xfrm rot="16200000">
              <a:off x="1907791" y="71056"/>
              <a:ext cx="4871695" cy="5040312"/>
            </a:xfrm>
            <a:prstGeom prst="circularArrow">
              <a:avLst>
                <a:gd name="adj1" fmla="val 21836"/>
                <a:gd name="adj2" fmla="val 444559"/>
                <a:gd name="adj3" fmla="val 263175"/>
                <a:gd name="adj4" fmla="val 16206413"/>
                <a:gd name="adj5" fmla="val 10918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charset="0"/>
              </a:endParaRPr>
            </a:p>
          </p:txBody>
        </p:sp>
        <p:sp>
          <p:nvSpPr>
            <p:cNvPr id="144" name="Tekstvak 56">
              <a:extLst>
                <a:ext uri="{FF2B5EF4-FFF2-40B4-BE49-F238E27FC236}">
                  <a16:creationId xmlns:a16="http://schemas.microsoft.com/office/drawing/2014/main" id="{035B5461-E274-4D74-8CF6-A76A3AD1970B}"/>
                </a:ext>
              </a:extLst>
            </p:cNvPr>
            <p:cNvSpPr txBox="1"/>
            <p:nvPr/>
          </p:nvSpPr>
          <p:spPr bwMode="auto">
            <a:xfrm rot="19342442">
              <a:off x="2380948" y="851181"/>
              <a:ext cx="1956106" cy="889757"/>
            </a:xfrm>
            <a:prstGeom prst="rect">
              <a:avLst/>
            </a:prstGeom>
            <a:noFill/>
            <a:effectLst/>
          </p:spPr>
          <p:txBody>
            <a:bodyPr spcFirstLastPara="1" wrap="none">
              <a:prstTxWarp prst="textArchUp">
                <a:avLst>
                  <a:gd name="adj" fmla="val 11134658"/>
                </a:avLst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Team Communication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46" name="Draaiende pijl 40">
              <a:extLst>
                <a:ext uri="{FF2B5EF4-FFF2-40B4-BE49-F238E27FC236}">
                  <a16:creationId xmlns:a16="http://schemas.microsoft.com/office/drawing/2014/main" id="{B50FAB76-2F83-4F9F-9B11-FCC48DABD2C5}"/>
                </a:ext>
              </a:extLst>
            </p:cNvPr>
            <p:cNvSpPr/>
            <p:nvPr/>
          </p:nvSpPr>
          <p:spPr bwMode="auto">
            <a:xfrm rot="10800000">
              <a:off x="1802839" y="144003"/>
              <a:ext cx="5040313" cy="4871694"/>
            </a:xfrm>
            <a:prstGeom prst="circularArrow">
              <a:avLst>
                <a:gd name="adj1" fmla="val 21836"/>
                <a:gd name="adj2" fmla="val 444559"/>
                <a:gd name="adj3" fmla="val 263175"/>
                <a:gd name="adj4" fmla="val 16206413"/>
                <a:gd name="adj5" fmla="val 11295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570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147" name="Tekstvak 61">
              <a:extLst>
                <a:ext uri="{FF2B5EF4-FFF2-40B4-BE49-F238E27FC236}">
                  <a16:creationId xmlns:a16="http://schemas.microsoft.com/office/drawing/2014/main" id="{2198C686-3193-4F4B-9C29-FE73F7324808}"/>
                </a:ext>
              </a:extLst>
            </p:cNvPr>
            <p:cNvSpPr txBox="1"/>
            <p:nvPr/>
          </p:nvSpPr>
          <p:spPr bwMode="auto">
            <a:xfrm rot="2875714">
              <a:off x="1850780" y="3028779"/>
              <a:ext cx="2473028" cy="1293853"/>
            </a:xfrm>
            <a:prstGeom prst="rect">
              <a:avLst/>
            </a:prstGeom>
            <a:noFill/>
            <a:effectLst/>
          </p:spPr>
          <p:txBody>
            <a:bodyPr spcFirstLastPara="1" wrap="none">
              <a:prstTxWarp prst="textArchDown">
                <a:avLst>
                  <a:gd name="adj" fmla="val 270763"/>
                </a:avLst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Team Mindset</a:t>
              </a:r>
            </a:p>
          </p:txBody>
        </p:sp>
        <p:grpSp>
          <p:nvGrpSpPr>
            <p:cNvPr id="149" name="Group 82">
              <a:extLst>
                <a:ext uri="{FF2B5EF4-FFF2-40B4-BE49-F238E27FC236}">
                  <a16:creationId xmlns:a16="http://schemas.microsoft.com/office/drawing/2014/main" id="{6F8C5A99-5751-4BA9-BD00-BCFF417F2FB5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942355" y="2359319"/>
              <a:ext cx="2995621" cy="280988"/>
              <a:chOff x="528" y="1436"/>
              <a:chExt cx="4464" cy="436"/>
            </a:xfrm>
            <a:effectLst/>
          </p:grpSpPr>
          <p:sp>
            <p:nvSpPr>
              <p:cNvPr id="158" name="Freeform 78">
                <a:extLst>
                  <a:ext uri="{FF2B5EF4-FFF2-40B4-BE49-F238E27FC236}">
                    <a16:creationId xmlns:a16="http://schemas.microsoft.com/office/drawing/2014/main" id="{D18576A3-8CB3-4DC5-BC6D-C36D4E16A9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" y="1528"/>
                <a:ext cx="4320" cy="344"/>
              </a:xfrm>
              <a:custGeom>
                <a:avLst/>
                <a:gdLst>
                  <a:gd name="T0" fmla="*/ 0 w 4176"/>
                  <a:gd name="T1" fmla="*/ 200 h 344"/>
                  <a:gd name="T2" fmla="*/ 3161 w 4176"/>
                  <a:gd name="T3" fmla="*/ 8 h 344"/>
                  <a:gd name="T4" fmla="*/ 5968 w 4176"/>
                  <a:gd name="T5" fmla="*/ 248 h 344"/>
                  <a:gd name="T6" fmla="*/ 8562 w 4176"/>
                  <a:gd name="T7" fmla="*/ 56 h 344"/>
                  <a:gd name="T8" fmla="*/ 11730 w 4176"/>
                  <a:gd name="T9" fmla="*/ 296 h 344"/>
                  <a:gd name="T10" fmla="*/ 14157 w 4176"/>
                  <a:gd name="T11" fmla="*/ 56 h 344"/>
                  <a:gd name="T12" fmla="*/ 1620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9" name="Freeform 79">
                <a:extLst>
                  <a:ext uri="{FF2B5EF4-FFF2-40B4-BE49-F238E27FC236}">
                    <a16:creationId xmlns:a16="http://schemas.microsoft.com/office/drawing/2014/main" id="{E618B624-F9F7-473A-8012-5E6242B686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" y="1488"/>
                <a:ext cx="4176" cy="344"/>
              </a:xfrm>
              <a:custGeom>
                <a:avLst/>
                <a:gdLst>
                  <a:gd name="T0" fmla="*/ 0 w 4176"/>
                  <a:gd name="T1" fmla="*/ 200 h 344"/>
                  <a:gd name="T2" fmla="*/ 816 w 4176"/>
                  <a:gd name="T3" fmla="*/ 8 h 344"/>
                  <a:gd name="T4" fmla="*/ 1536 w 4176"/>
                  <a:gd name="T5" fmla="*/ 248 h 344"/>
                  <a:gd name="T6" fmla="*/ 2208 w 4176"/>
                  <a:gd name="T7" fmla="*/ 56 h 344"/>
                  <a:gd name="T8" fmla="*/ 3024 w 4176"/>
                  <a:gd name="T9" fmla="*/ 296 h 344"/>
                  <a:gd name="T10" fmla="*/ 3648 w 4176"/>
                  <a:gd name="T11" fmla="*/ 56 h 344"/>
                  <a:gd name="T12" fmla="*/ 417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0" name="Freeform 81">
                <a:extLst>
                  <a:ext uri="{FF2B5EF4-FFF2-40B4-BE49-F238E27FC236}">
                    <a16:creationId xmlns:a16="http://schemas.microsoft.com/office/drawing/2014/main" id="{6A6EDA52-C9EA-433E-8F5F-10B5CCF35E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" y="1436"/>
                <a:ext cx="4176" cy="344"/>
              </a:xfrm>
              <a:custGeom>
                <a:avLst/>
                <a:gdLst>
                  <a:gd name="T0" fmla="*/ 0 w 4176"/>
                  <a:gd name="T1" fmla="*/ 200 h 344"/>
                  <a:gd name="T2" fmla="*/ 816 w 4176"/>
                  <a:gd name="T3" fmla="*/ 8 h 344"/>
                  <a:gd name="T4" fmla="*/ 1536 w 4176"/>
                  <a:gd name="T5" fmla="*/ 248 h 344"/>
                  <a:gd name="T6" fmla="*/ 2208 w 4176"/>
                  <a:gd name="T7" fmla="*/ 56 h 344"/>
                  <a:gd name="T8" fmla="*/ 3024 w 4176"/>
                  <a:gd name="T9" fmla="*/ 296 h 344"/>
                  <a:gd name="T10" fmla="*/ 3648 w 4176"/>
                  <a:gd name="T11" fmla="*/ 56 h 344"/>
                  <a:gd name="T12" fmla="*/ 417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50" name="Group 82">
              <a:extLst>
                <a:ext uri="{FF2B5EF4-FFF2-40B4-BE49-F238E27FC236}">
                  <a16:creationId xmlns:a16="http://schemas.microsoft.com/office/drawing/2014/main" id="{36F1EEB2-56D6-4EB3-AAF7-EAD4127A2ECA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4480883" y="2359319"/>
              <a:ext cx="2995621" cy="280988"/>
              <a:chOff x="528" y="1436"/>
              <a:chExt cx="4464" cy="436"/>
            </a:xfrm>
            <a:effectLst/>
          </p:grpSpPr>
          <p:sp>
            <p:nvSpPr>
              <p:cNvPr id="155" name="Freeform 78">
                <a:extLst>
                  <a:ext uri="{FF2B5EF4-FFF2-40B4-BE49-F238E27FC236}">
                    <a16:creationId xmlns:a16="http://schemas.microsoft.com/office/drawing/2014/main" id="{04E83131-DCE4-4CC0-872E-0913B0DE3E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" y="1528"/>
                <a:ext cx="4320" cy="344"/>
              </a:xfrm>
              <a:custGeom>
                <a:avLst/>
                <a:gdLst>
                  <a:gd name="T0" fmla="*/ 0 w 4176"/>
                  <a:gd name="T1" fmla="*/ 200 h 344"/>
                  <a:gd name="T2" fmla="*/ 3161 w 4176"/>
                  <a:gd name="T3" fmla="*/ 8 h 344"/>
                  <a:gd name="T4" fmla="*/ 5968 w 4176"/>
                  <a:gd name="T5" fmla="*/ 248 h 344"/>
                  <a:gd name="T6" fmla="*/ 8562 w 4176"/>
                  <a:gd name="T7" fmla="*/ 56 h 344"/>
                  <a:gd name="T8" fmla="*/ 11730 w 4176"/>
                  <a:gd name="T9" fmla="*/ 296 h 344"/>
                  <a:gd name="T10" fmla="*/ 14157 w 4176"/>
                  <a:gd name="T11" fmla="*/ 56 h 344"/>
                  <a:gd name="T12" fmla="*/ 1620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6" name="Freeform 79">
                <a:extLst>
                  <a:ext uri="{FF2B5EF4-FFF2-40B4-BE49-F238E27FC236}">
                    <a16:creationId xmlns:a16="http://schemas.microsoft.com/office/drawing/2014/main" id="{62C781DC-289B-4B72-8D27-84E306A8CA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" y="1488"/>
                <a:ext cx="4176" cy="344"/>
              </a:xfrm>
              <a:custGeom>
                <a:avLst/>
                <a:gdLst>
                  <a:gd name="T0" fmla="*/ 0 w 4176"/>
                  <a:gd name="T1" fmla="*/ 200 h 344"/>
                  <a:gd name="T2" fmla="*/ 816 w 4176"/>
                  <a:gd name="T3" fmla="*/ 8 h 344"/>
                  <a:gd name="T4" fmla="*/ 1536 w 4176"/>
                  <a:gd name="T5" fmla="*/ 248 h 344"/>
                  <a:gd name="T6" fmla="*/ 2208 w 4176"/>
                  <a:gd name="T7" fmla="*/ 56 h 344"/>
                  <a:gd name="T8" fmla="*/ 3024 w 4176"/>
                  <a:gd name="T9" fmla="*/ 296 h 344"/>
                  <a:gd name="T10" fmla="*/ 3648 w 4176"/>
                  <a:gd name="T11" fmla="*/ 56 h 344"/>
                  <a:gd name="T12" fmla="*/ 417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7" name="Freeform 81">
                <a:extLst>
                  <a:ext uri="{FF2B5EF4-FFF2-40B4-BE49-F238E27FC236}">
                    <a16:creationId xmlns:a16="http://schemas.microsoft.com/office/drawing/2014/main" id="{7A9C5E18-D3A5-49FC-9CD2-60DBC1AB82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" y="1436"/>
                <a:ext cx="4176" cy="344"/>
              </a:xfrm>
              <a:custGeom>
                <a:avLst/>
                <a:gdLst>
                  <a:gd name="T0" fmla="*/ 0 w 4176"/>
                  <a:gd name="T1" fmla="*/ 200 h 344"/>
                  <a:gd name="T2" fmla="*/ 816 w 4176"/>
                  <a:gd name="T3" fmla="*/ 8 h 344"/>
                  <a:gd name="T4" fmla="*/ 1536 w 4176"/>
                  <a:gd name="T5" fmla="*/ 248 h 344"/>
                  <a:gd name="T6" fmla="*/ 2208 w 4176"/>
                  <a:gd name="T7" fmla="*/ 56 h 344"/>
                  <a:gd name="T8" fmla="*/ 3024 w 4176"/>
                  <a:gd name="T9" fmla="*/ 296 h 344"/>
                  <a:gd name="T10" fmla="*/ 3648 w 4176"/>
                  <a:gd name="T11" fmla="*/ 56 h 344"/>
                  <a:gd name="T12" fmla="*/ 417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51" name="Group 82">
              <a:extLst>
                <a:ext uri="{FF2B5EF4-FFF2-40B4-BE49-F238E27FC236}">
                  <a16:creationId xmlns:a16="http://schemas.microsoft.com/office/drawing/2014/main" id="{623888D3-00DA-419D-BD5B-E2D801D67D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93658" y="2359319"/>
              <a:ext cx="2995621" cy="280988"/>
              <a:chOff x="528" y="1436"/>
              <a:chExt cx="4464" cy="436"/>
            </a:xfrm>
            <a:effectLst/>
          </p:grpSpPr>
          <p:sp>
            <p:nvSpPr>
              <p:cNvPr id="152" name="Freeform 78">
                <a:extLst>
                  <a:ext uri="{FF2B5EF4-FFF2-40B4-BE49-F238E27FC236}">
                    <a16:creationId xmlns:a16="http://schemas.microsoft.com/office/drawing/2014/main" id="{FEE3ED12-1FB5-4311-9787-B15748F3F7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" y="1528"/>
                <a:ext cx="4320" cy="344"/>
              </a:xfrm>
              <a:custGeom>
                <a:avLst/>
                <a:gdLst>
                  <a:gd name="T0" fmla="*/ 0 w 4176"/>
                  <a:gd name="T1" fmla="*/ 200 h 344"/>
                  <a:gd name="T2" fmla="*/ 3161 w 4176"/>
                  <a:gd name="T3" fmla="*/ 8 h 344"/>
                  <a:gd name="T4" fmla="*/ 5968 w 4176"/>
                  <a:gd name="T5" fmla="*/ 248 h 344"/>
                  <a:gd name="T6" fmla="*/ 8562 w 4176"/>
                  <a:gd name="T7" fmla="*/ 56 h 344"/>
                  <a:gd name="T8" fmla="*/ 11730 w 4176"/>
                  <a:gd name="T9" fmla="*/ 296 h 344"/>
                  <a:gd name="T10" fmla="*/ 14157 w 4176"/>
                  <a:gd name="T11" fmla="*/ 56 h 344"/>
                  <a:gd name="T12" fmla="*/ 1620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3" name="Freeform 79">
                <a:extLst>
                  <a:ext uri="{FF2B5EF4-FFF2-40B4-BE49-F238E27FC236}">
                    <a16:creationId xmlns:a16="http://schemas.microsoft.com/office/drawing/2014/main" id="{35A06294-F9A2-4F3A-8A0F-CA6E9515CB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" y="1488"/>
                <a:ext cx="4176" cy="344"/>
              </a:xfrm>
              <a:custGeom>
                <a:avLst/>
                <a:gdLst>
                  <a:gd name="T0" fmla="*/ 0 w 4176"/>
                  <a:gd name="T1" fmla="*/ 200 h 344"/>
                  <a:gd name="T2" fmla="*/ 816 w 4176"/>
                  <a:gd name="T3" fmla="*/ 8 h 344"/>
                  <a:gd name="T4" fmla="*/ 1536 w 4176"/>
                  <a:gd name="T5" fmla="*/ 248 h 344"/>
                  <a:gd name="T6" fmla="*/ 2208 w 4176"/>
                  <a:gd name="T7" fmla="*/ 56 h 344"/>
                  <a:gd name="T8" fmla="*/ 3024 w 4176"/>
                  <a:gd name="T9" fmla="*/ 296 h 344"/>
                  <a:gd name="T10" fmla="*/ 3648 w 4176"/>
                  <a:gd name="T11" fmla="*/ 56 h 344"/>
                  <a:gd name="T12" fmla="*/ 417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4" name="Freeform 81">
                <a:extLst>
                  <a:ext uri="{FF2B5EF4-FFF2-40B4-BE49-F238E27FC236}">
                    <a16:creationId xmlns:a16="http://schemas.microsoft.com/office/drawing/2014/main" id="{3D3EEE48-9C5F-439E-8437-7112581EAA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" y="1436"/>
                <a:ext cx="4176" cy="344"/>
              </a:xfrm>
              <a:custGeom>
                <a:avLst/>
                <a:gdLst>
                  <a:gd name="T0" fmla="*/ 0 w 4176"/>
                  <a:gd name="T1" fmla="*/ 200 h 344"/>
                  <a:gd name="T2" fmla="*/ 816 w 4176"/>
                  <a:gd name="T3" fmla="*/ 8 h 344"/>
                  <a:gd name="T4" fmla="*/ 1536 w 4176"/>
                  <a:gd name="T5" fmla="*/ 248 h 344"/>
                  <a:gd name="T6" fmla="*/ 2208 w 4176"/>
                  <a:gd name="T7" fmla="*/ 56 h 344"/>
                  <a:gd name="T8" fmla="*/ 3024 w 4176"/>
                  <a:gd name="T9" fmla="*/ 296 h 344"/>
                  <a:gd name="T10" fmla="*/ 3648 w 4176"/>
                  <a:gd name="T11" fmla="*/ 56 h 344"/>
                  <a:gd name="T12" fmla="*/ 417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66" name="Group 82">
              <a:extLst>
                <a:ext uri="{FF2B5EF4-FFF2-40B4-BE49-F238E27FC236}">
                  <a16:creationId xmlns:a16="http://schemas.microsoft.com/office/drawing/2014/main" id="{3D8DCE1B-D6D7-44A9-BBE7-7C83F4A89FBE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048398" y="2433492"/>
              <a:ext cx="2995621" cy="280988"/>
              <a:chOff x="528" y="1436"/>
              <a:chExt cx="4464" cy="436"/>
            </a:xfrm>
            <a:effectLst/>
          </p:grpSpPr>
          <p:sp>
            <p:nvSpPr>
              <p:cNvPr id="175" name="Freeform 78">
                <a:extLst>
                  <a:ext uri="{FF2B5EF4-FFF2-40B4-BE49-F238E27FC236}">
                    <a16:creationId xmlns:a16="http://schemas.microsoft.com/office/drawing/2014/main" id="{B449B34F-0609-424B-AABB-082DA01C43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" y="1528"/>
                <a:ext cx="4320" cy="344"/>
              </a:xfrm>
              <a:custGeom>
                <a:avLst/>
                <a:gdLst>
                  <a:gd name="T0" fmla="*/ 0 w 4176"/>
                  <a:gd name="T1" fmla="*/ 200 h 344"/>
                  <a:gd name="T2" fmla="*/ 3161 w 4176"/>
                  <a:gd name="T3" fmla="*/ 8 h 344"/>
                  <a:gd name="T4" fmla="*/ 5968 w 4176"/>
                  <a:gd name="T5" fmla="*/ 248 h 344"/>
                  <a:gd name="T6" fmla="*/ 8562 w 4176"/>
                  <a:gd name="T7" fmla="*/ 56 h 344"/>
                  <a:gd name="T8" fmla="*/ 11730 w 4176"/>
                  <a:gd name="T9" fmla="*/ 296 h 344"/>
                  <a:gd name="T10" fmla="*/ 14157 w 4176"/>
                  <a:gd name="T11" fmla="*/ 56 h 344"/>
                  <a:gd name="T12" fmla="*/ 1620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6" name="Freeform 79">
                <a:extLst>
                  <a:ext uri="{FF2B5EF4-FFF2-40B4-BE49-F238E27FC236}">
                    <a16:creationId xmlns:a16="http://schemas.microsoft.com/office/drawing/2014/main" id="{AEAC3158-5AE1-4C19-A292-539B8C9581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" y="1488"/>
                <a:ext cx="4176" cy="344"/>
              </a:xfrm>
              <a:custGeom>
                <a:avLst/>
                <a:gdLst>
                  <a:gd name="T0" fmla="*/ 0 w 4176"/>
                  <a:gd name="T1" fmla="*/ 200 h 344"/>
                  <a:gd name="T2" fmla="*/ 816 w 4176"/>
                  <a:gd name="T3" fmla="*/ 8 h 344"/>
                  <a:gd name="T4" fmla="*/ 1536 w 4176"/>
                  <a:gd name="T5" fmla="*/ 248 h 344"/>
                  <a:gd name="T6" fmla="*/ 2208 w 4176"/>
                  <a:gd name="T7" fmla="*/ 56 h 344"/>
                  <a:gd name="T8" fmla="*/ 3024 w 4176"/>
                  <a:gd name="T9" fmla="*/ 296 h 344"/>
                  <a:gd name="T10" fmla="*/ 3648 w 4176"/>
                  <a:gd name="T11" fmla="*/ 56 h 344"/>
                  <a:gd name="T12" fmla="*/ 417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7" name="Freeform 81">
                <a:extLst>
                  <a:ext uri="{FF2B5EF4-FFF2-40B4-BE49-F238E27FC236}">
                    <a16:creationId xmlns:a16="http://schemas.microsoft.com/office/drawing/2014/main" id="{FEC65D81-6CA3-4794-BD85-DBE4D72FC5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" y="1436"/>
                <a:ext cx="4176" cy="344"/>
              </a:xfrm>
              <a:custGeom>
                <a:avLst/>
                <a:gdLst>
                  <a:gd name="T0" fmla="*/ 0 w 4176"/>
                  <a:gd name="T1" fmla="*/ 200 h 344"/>
                  <a:gd name="T2" fmla="*/ 816 w 4176"/>
                  <a:gd name="T3" fmla="*/ 8 h 344"/>
                  <a:gd name="T4" fmla="*/ 1536 w 4176"/>
                  <a:gd name="T5" fmla="*/ 248 h 344"/>
                  <a:gd name="T6" fmla="*/ 2208 w 4176"/>
                  <a:gd name="T7" fmla="*/ 56 h 344"/>
                  <a:gd name="T8" fmla="*/ 3024 w 4176"/>
                  <a:gd name="T9" fmla="*/ 296 h 344"/>
                  <a:gd name="T10" fmla="*/ 3648 w 4176"/>
                  <a:gd name="T11" fmla="*/ 56 h 344"/>
                  <a:gd name="T12" fmla="*/ 417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67" name="Group 82">
              <a:extLst>
                <a:ext uri="{FF2B5EF4-FFF2-40B4-BE49-F238E27FC236}">
                  <a16:creationId xmlns:a16="http://schemas.microsoft.com/office/drawing/2014/main" id="{F28EF809-9F9B-4799-A858-C36F12F7FA52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4891728" y="2433492"/>
              <a:ext cx="2995621" cy="280988"/>
              <a:chOff x="528" y="1436"/>
              <a:chExt cx="4464" cy="436"/>
            </a:xfrm>
            <a:effectLst/>
          </p:grpSpPr>
          <p:sp>
            <p:nvSpPr>
              <p:cNvPr id="172" name="Freeform 78">
                <a:extLst>
                  <a:ext uri="{FF2B5EF4-FFF2-40B4-BE49-F238E27FC236}">
                    <a16:creationId xmlns:a16="http://schemas.microsoft.com/office/drawing/2014/main" id="{68FA587D-E30E-4ACD-84E6-8966F2E130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" y="1528"/>
                <a:ext cx="4320" cy="344"/>
              </a:xfrm>
              <a:custGeom>
                <a:avLst/>
                <a:gdLst>
                  <a:gd name="T0" fmla="*/ 0 w 4176"/>
                  <a:gd name="T1" fmla="*/ 200 h 344"/>
                  <a:gd name="T2" fmla="*/ 3161 w 4176"/>
                  <a:gd name="T3" fmla="*/ 8 h 344"/>
                  <a:gd name="T4" fmla="*/ 5968 w 4176"/>
                  <a:gd name="T5" fmla="*/ 248 h 344"/>
                  <a:gd name="T6" fmla="*/ 8562 w 4176"/>
                  <a:gd name="T7" fmla="*/ 56 h 344"/>
                  <a:gd name="T8" fmla="*/ 11730 w 4176"/>
                  <a:gd name="T9" fmla="*/ 296 h 344"/>
                  <a:gd name="T10" fmla="*/ 14157 w 4176"/>
                  <a:gd name="T11" fmla="*/ 56 h 344"/>
                  <a:gd name="T12" fmla="*/ 1620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3" name="Freeform 79">
                <a:extLst>
                  <a:ext uri="{FF2B5EF4-FFF2-40B4-BE49-F238E27FC236}">
                    <a16:creationId xmlns:a16="http://schemas.microsoft.com/office/drawing/2014/main" id="{1FA165CF-4FAB-4CB7-8097-3F7579C3BB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" y="1488"/>
                <a:ext cx="4176" cy="344"/>
              </a:xfrm>
              <a:custGeom>
                <a:avLst/>
                <a:gdLst>
                  <a:gd name="T0" fmla="*/ 0 w 4176"/>
                  <a:gd name="T1" fmla="*/ 200 h 344"/>
                  <a:gd name="T2" fmla="*/ 816 w 4176"/>
                  <a:gd name="T3" fmla="*/ 8 h 344"/>
                  <a:gd name="T4" fmla="*/ 1536 w 4176"/>
                  <a:gd name="T5" fmla="*/ 248 h 344"/>
                  <a:gd name="T6" fmla="*/ 2208 w 4176"/>
                  <a:gd name="T7" fmla="*/ 56 h 344"/>
                  <a:gd name="T8" fmla="*/ 3024 w 4176"/>
                  <a:gd name="T9" fmla="*/ 296 h 344"/>
                  <a:gd name="T10" fmla="*/ 3648 w 4176"/>
                  <a:gd name="T11" fmla="*/ 56 h 344"/>
                  <a:gd name="T12" fmla="*/ 417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4" name="Freeform 81">
                <a:extLst>
                  <a:ext uri="{FF2B5EF4-FFF2-40B4-BE49-F238E27FC236}">
                    <a16:creationId xmlns:a16="http://schemas.microsoft.com/office/drawing/2014/main" id="{97F0C84C-BFF5-44CB-8E02-68569C3F2A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" y="1436"/>
                <a:ext cx="4176" cy="344"/>
              </a:xfrm>
              <a:custGeom>
                <a:avLst/>
                <a:gdLst>
                  <a:gd name="T0" fmla="*/ 0 w 4176"/>
                  <a:gd name="T1" fmla="*/ 200 h 344"/>
                  <a:gd name="T2" fmla="*/ 816 w 4176"/>
                  <a:gd name="T3" fmla="*/ 8 h 344"/>
                  <a:gd name="T4" fmla="*/ 1536 w 4176"/>
                  <a:gd name="T5" fmla="*/ 248 h 344"/>
                  <a:gd name="T6" fmla="*/ 2208 w 4176"/>
                  <a:gd name="T7" fmla="*/ 56 h 344"/>
                  <a:gd name="T8" fmla="*/ 3024 w 4176"/>
                  <a:gd name="T9" fmla="*/ 296 h 344"/>
                  <a:gd name="T10" fmla="*/ 3648 w 4176"/>
                  <a:gd name="T11" fmla="*/ 56 h 344"/>
                  <a:gd name="T12" fmla="*/ 417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68" name="Group 82">
              <a:extLst>
                <a:ext uri="{FF2B5EF4-FFF2-40B4-BE49-F238E27FC236}">
                  <a16:creationId xmlns:a16="http://schemas.microsoft.com/office/drawing/2014/main" id="{D3847A28-CDF2-47A7-BBFE-415C837CC3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04503" y="2433492"/>
              <a:ext cx="2995621" cy="280988"/>
              <a:chOff x="528" y="1436"/>
              <a:chExt cx="4464" cy="436"/>
            </a:xfrm>
            <a:effectLst/>
          </p:grpSpPr>
          <p:sp>
            <p:nvSpPr>
              <p:cNvPr id="169" name="Freeform 78">
                <a:extLst>
                  <a:ext uri="{FF2B5EF4-FFF2-40B4-BE49-F238E27FC236}">
                    <a16:creationId xmlns:a16="http://schemas.microsoft.com/office/drawing/2014/main" id="{719A73BB-79A4-4BCB-9555-DEB8AC6E83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" y="1528"/>
                <a:ext cx="4320" cy="344"/>
              </a:xfrm>
              <a:custGeom>
                <a:avLst/>
                <a:gdLst>
                  <a:gd name="T0" fmla="*/ 0 w 4176"/>
                  <a:gd name="T1" fmla="*/ 200 h 344"/>
                  <a:gd name="T2" fmla="*/ 3161 w 4176"/>
                  <a:gd name="T3" fmla="*/ 8 h 344"/>
                  <a:gd name="T4" fmla="*/ 5968 w 4176"/>
                  <a:gd name="T5" fmla="*/ 248 h 344"/>
                  <a:gd name="T6" fmla="*/ 8562 w 4176"/>
                  <a:gd name="T7" fmla="*/ 56 h 344"/>
                  <a:gd name="T8" fmla="*/ 11730 w 4176"/>
                  <a:gd name="T9" fmla="*/ 296 h 344"/>
                  <a:gd name="T10" fmla="*/ 14157 w 4176"/>
                  <a:gd name="T11" fmla="*/ 56 h 344"/>
                  <a:gd name="T12" fmla="*/ 1620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0" name="Freeform 79">
                <a:extLst>
                  <a:ext uri="{FF2B5EF4-FFF2-40B4-BE49-F238E27FC236}">
                    <a16:creationId xmlns:a16="http://schemas.microsoft.com/office/drawing/2014/main" id="{4F1EF951-0040-4D63-905B-7E53F86FF3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" y="1488"/>
                <a:ext cx="4176" cy="344"/>
              </a:xfrm>
              <a:custGeom>
                <a:avLst/>
                <a:gdLst>
                  <a:gd name="T0" fmla="*/ 0 w 4176"/>
                  <a:gd name="T1" fmla="*/ 200 h 344"/>
                  <a:gd name="T2" fmla="*/ 816 w 4176"/>
                  <a:gd name="T3" fmla="*/ 8 h 344"/>
                  <a:gd name="T4" fmla="*/ 1536 w 4176"/>
                  <a:gd name="T5" fmla="*/ 248 h 344"/>
                  <a:gd name="T6" fmla="*/ 2208 w 4176"/>
                  <a:gd name="T7" fmla="*/ 56 h 344"/>
                  <a:gd name="T8" fmla="*/ 3024 w 4176"/>
                  <a:gd name="T9" fmla="*/ 296 h 344"/>
                  <a:gd name="T10" fmla="*/ 3648 w 4176"/>
                  <a:gd name="T11" fmla="*/ 56 h 344"/>
                  <a:gd name="T12" fmla="*/ 417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1" name="Freeform 81">
                <a:extLst>
                  <a:ext uri="{FF2B5EF4-FFF2-40B4-BE49-F238E27FC236}">
                    <a16:creationId xmlns:a16="http://schemas.microsoft.com/office/drawing/2014/main" id="{556E8483-CC28-4233-A2EC-2B3646D01C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" y="1436"/>
                <a:ext cx="4176" cy="344"/>
              </a:xfrm>
              <a:custGeom>
                <a:avLst/>
                <a:gdLst>
                  <a:gd name="T0" fmla="*/ 0 w 4176"/>
                  <a:gd name="T1" fmla="*/ 200 h 344"/>
                  <a:gd name="T2" fmla="*/ 816 w 4176"/>
                  <a:gd name="T3" fmla="*/ 8 h 344"/>
                  <a:gd name="T4" fmla="*/ 1536 w 4176"/>
                  <a:gd name="T5" fmla="*/ 248 h 344"/>
                  <a:gd name="T6" fmla="*/ 2208 w 4176"/>
                  <a:gd name="T7" fmla="*/ 56 h 344"/>
                  <a:gd name="T8" fmla="*/ 3024 w 4176"/>
                  <a:gd name="T9" fmla="*/ 296 h 344"/>
                  <a:gd name="T10" fmla="*/ 3648 w 4176"/>
                  <a:gd name="T11" fmla="*/ 56 h 344"/>
                  <a:gd name="T12" fmla="*/ 417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979430B4-DC79-4789-BD5D-0DCD3412C971}"/>
                </a:ext>
              </a:extLst>
            </p:cNvPr>
            <p:cNvSpPr/>
            <p:nvPr/>
          </p:nvSpPr>
          <p:spPr bwMode="auto">
            <a:xfrm>
              <a:off x="2859955" y="1209284"/>
              <a:ext cx="2926080" cy="2739810"/>
            </a:xfrm>
            <a:prstGeom prst="ellipse">
              <a:avLst/>
            </a:prstGeom>
            <a:solidFill>
              <a:srgbClr val="F6F8F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Team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Building</a:t>
              </a:r>
            </a:p>
          </p:txBody>
        </p:sp>
        <p:sp>
          <p:nvSpPr>
            <p:cNvPr id="2" name="TextBox 54">
              <a:extLst>
                <a:ext uri="{FF2B5EF4-FFF2-40B4-BE49-F238E27FC236}">
                  <a16:creationId xmlns:a16="http://schemas.microsoft.com/office/drawing/2014/main" id="{53ED3B74-8AE7-90AF-95C3-DE82E283CCDF}"/>
                </a:ext>
              </a:extLst>
            </p:cNvPr>
            <p:cNvSpPr txBox="1"/>
            <p:nvPr/>
          </p:nvSpPr>
          <p:spPr>
            <a:xfrm rot="21405578">
              <a:off x="3870459" y="3634682"/>
              <a:ext cx="1043876" cy="230832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>
                  <a:gd name="adj" fmla="val 20969770"/>
                </a:avLst>
              </a:prstTxWarp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2021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7187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542BBA1-4D61-45B1-8E57-A82CA47BB43D}"/>
</file>

<file path=customXml/itemProps2.xml><?xml version="1.0" encoding="utf-8"?>
<ds:datastoreItem xmlns:ds="http://schemas.openxmlformats.org/officeDocument/2006/customXml" ds:itemID="{40494E38-9FE5-4D09-ABEB-ECF917B6723C}"/>
</file>

<file path=customXml/itemProps3.xml><?xml version="1.0" encoding="utf-8"?>
<ds:datastoreItem xmlns:ds="http://schemas.openxmlformats.org/officeDocument/2006/customXml" ds:itemID="{AFC641AB-C404-49D2-8669-37AC2A4829D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14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5</cp:revision>
  <dcterms:created xsi:type="dcterms:W3CDTF">2021-11-26T14:39:19Z</dcterms:created>
  <dcterms:modified xsi:type="dcterms:W3CDTF">2025-04-16T13:58:30Z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