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8999538" cy="51117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0234FD8-41E3-499D-9960-6F03E2B09430}" v="1" dt="2025-04-16T13:58:52.63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75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11" Type="http://schemas.openxmlformats.org/officeDocument/2006/relationships/customXml" Target="../customXml/item3.xml"/><Relationship Id="rId5" Type="http://schemas.openxmlformats.org/officeDocument/2006/relationships/theme" Target="theme/theme1.xml"/><Relationship Id="rId10" Type="http://schemas.openxmlformats.org/officeDocument/2006/relationships/customXml" Target="../customXml/item2.xml"/><Relationship Id="rId4" Type="http://schemas.openxmlformats.org/officeDocument/2006/relationships/viewProps" Target="viewProps.xml"/><Relationship Id="rId9" Type="http://schemas.openxmlformats.org/officeDocument/2006/relationships/customXml" Target="../customXml/item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n Meyer" userId="65e0fe92-5782-4809-b035-4f1ab31a5557" providerId="ADAL" clId="{30234FD8-41E3-499D-9960-6F03E2B09430}"/>
    <pc:docChg chg="modSld">
      <pc:chgData name="Ron Meyer" userId="65e0fe92-5782-4809-b035-4f1ab31a5557" providerId="ADAL" clId="{30234FD8-41E3-499D-9960-6F03E2B09430}" dt="2025-04-16T13:58:52.631" v="0" actId="164"/>
      <pc:docMkLst>
        <pc:docMk/>
      </pc:docMkLst>
      <pc:sldChg chg="addSp modSp modAnim">
        <pc:chgData name="Ron Meyer" userId="65e0fe92-5782-4809-b035-4f1ab31a5557" providerId="ADAL" clId="{30234FD8-41E3-499D-9960-6F03E2B09430}" dt="2025-04-16T13:58:52.631" v="0" actId="164"/>
        <pc:sldMkLst>
          <pc:docMk/>
          <pc:sldMk cId="2527187732" sldId="256"/>
        </pc:sldMkLst>
        <pc:spChg chg="mod">
          <ac:chgData name="Ron Meyer" userId="65e0fe92-5782-4809-b035-4f1ab31a5557" providerId="ADAL" clId="{30234FD8-41E3-499D-9960-6F03E2B09430}" dt="2025-04-16T13:58:52.631" v="0" actId="164"/>
          <ac:spMkLst>
            <pc:docMk/>
            <pc:sldMk cId="2527187732" sldId="256"/>
            <ac:spMk id="161" creationId="{B602E8D6-51F3-48B4-A028-58F42ED71456}"/>
          </ac:spMkLst>
        </pc:spChg>
        <pc:spChg chg="mod">
          <ac:chgData name="Ron Meyer" userId="65e0fe92-5782-4809-b035-4f1ab31a5557" providerId="ADAL" clId="{30234FD8-41E3-499D-9960-6F03E2B09430}" dt="2025-04-16T13:58:52.631" v="0" actId="164"/>
          <ac:spMkLst>
            <pc:docMk/>
            <pc:sldMk cId="2527187732" sldId="256"/>
            <ac:spMk id="162" creationId="{196EA3BB-9818-4ABB-946F-829984A22C75}"/>
          </ac:spMkLst>
        </pc:spChg>
        <pc:spChg chg="mod">
          <ac:chgData name="Ron Meyer" userId="65e0fe92-5782-4809-b035-4f1ab31a5557" providerId="ADAL" clId="{30234FD8-41E3-499D-9960-6F03E2B09430}" dt="2025-04-16T13:58:52.631" v="0" actId="164"/>
          <ac:spMkLst>
            <pc:docMk/>
            <pc:sldMk cId="2527187732" sldId="256"/>
            <ac:spMk id="163" creationId="{973E4525-9FDC-40CC-A420-EE73615F114E}"/>
          </ac:spMkLst>
        </pc:spChg>
        <pc:spChg chg="mod">
          <ac:chgData name="Ron Meyer" userId="65e0fe92-5782-4809-b035-4f1ab31a5557" providerId="ADAL" clId="{30234FD8-41E3-499D-9960-6F03E2B09430}" dt="2025-04-16T13:58:52.631" v="0" actId="164"/>
          <ac:spMkLst>
            <pc:docMk/>
            <pc:sldMk cId="2527187732" sldId="256"/>
            <ac:spMk id="164" creationId="{D43CAFD4-351E-4173-A564-44E9A8FE1BB7}"/>
          </ac:spMkLst>
        </pc:spChg>
        <pc:spChg chg="mod">
          <ac:chgData name="Ron Meyer" userId="65e0fe92-5782-4809-b035-4f1ab31a5557" providerId="ADAL" clId="{30234FD8-41E3-499D-9960-6F03E2B09430}" dt="2025-04-16T13:58:52.631" v="0" actId="164"/>
          <ac:spMkLst>
            <pc:docMk/>
            <pc:sldMk cId="2527187732" sldId="256"/>
            <ac:spMk id="178" creationId="{979430B4-DC79-4789-BD5D-0DCD3412C971}"/>
          </ac:spMkLst>
        </pc:spChg>
        <pc:spChg chg="mod">
          <ac:chgData name="Ron Meyer" userId="65e0fe92-5782-4809-b035-4f1ab31a5557" providerId="ADAL" clId="{30234FD8-41E3-499D-9960-6F03E2B09430}" dt="2025-04-16T13:58:52.631" v="0" actId="164"/>
          <ac:spMkLst>
            <pc:docMk/>
            <pc:sldMk cId="2527187732" sldId="256"/>
            <ac:spMk id="179" creationId="{F0012D84-F669-49BF-B3F8-2ED104000151}"/>
          </ac:spMkLst>
        </pc:spChg>
        <pc:grpChg chg="add mod">
          <ac:chgData name="Ron Meyer" userId="65e0fe92-5782-4809-b035-4f1ab31a5557" providerId="ADAL" clId="{30234FD8-41E3-499D-9960-6F03E2B09430}" dt="2025-04-16T13:58:52.631" v="0" actId="164"/>
          <ac:grpSpMkLst>
            <pc:docMk/>
            <pc:sldMk cId="2527187732" sldId="256"/>
            <ac:grpSpMk id="2" creationId="{BBBC4849-6B3F-9F2C-27C3-F48905AE950D}"/>
          </ac:grpSpMkLst>
        </pc:grpChg>
        <pc:grpChg chg="mod">
          <ac:chgData name="Ron Meyer" userId="65e0fe92-5782-4809-b035-4f1ab31a5557" providerId="ADAL" clId="{30234FD8-41E3-499D-9960-6F03E2B09430}" dt="2025-04-16T13:58:52.631" v="0" actId="164"/>
          <ac:grpSpMkLst>
            <pc:docMk/>
            <pc:sldMk cId="2527187732" sldId="256"/>
            <ac:grpSpMk id="136" creationId="{70BE7782-5560-49BB-86FD-B5CAD6DD20BD}"/>
          </ac:grpSpMkLst>
        </pc:grpChg>
        <pc:grpChg chg="mod">
          <ac:chgData name="Ron Meyer" userId="65e0fe92-5782-4809-b035-4f1ab31a5557" providerId="ADAL" clId="{30234FD8-41E3-499D-9960-6F03E2B09430}" dt="2025-04-16T13:58:52.631" v="0" actId="164"/>
          <ac:grpSpMkLst>
            <pc:docMk/>
            <pc:sldMk cId="2527187732" sldId="256"/>
            <ac:grpSpMk id="139" creationId="{064E7DED-47AA-4B9A-9377-CDC13099DF35}"/>
          </ac:grpSpMkLst>
        </pc:grpChg>
        <pc:grpChg chg="mod">
          <ac:chgData name="Ron Meyer" userId="65e0fe92-5782-4809-b035-4f1ab31a5557" providerId="ADAL" clId="{30234FD8-41E3-499D-9960-6F03E2B09430}" dt="2025-04-16T13:58:52.631" v="0" actId="164"/>
          <ac:grpSpMkLst>
            <pc:docMk/>
            <pc:sldMk cId="2527187732" sldId="256"/>
            <ac:grpSpMk id="142" creationId="{4BD79B94-20DA-45A4-9EAB-D76F11025E19}"/>
          </ac:grpSpMkLst>
        </pc:grpChg>
        <pc:grpChg chg="mod">
          <ac:chgData name="Ron Meyer" userId="65e0fe92-5782-4809-b035-4f1ab31a5557" providerId="ADAL" clId="{30234FD8-41E3-499D-9960-6F03E2B09430}" dt="2025-04-16T13:58:52.631" v="0" actId="164"/>
          <ac:grpSpMkLst>
            <pc:docMk/>
            <pc:sldMk cId="2527187732" sldId="256"/>
            <ac:grpSpMk id="145" creationId="{C02E1643-A005-47AD-BA67-80F75BDA7CE5}"/>
          </ac:grpSpMkLst>
        </pc:grpChg>
        <pc:grpChg chg="mod">
          <ac:chgData name="Ron Meyer" userId="65e0fe92-5782-4809-b035-4f1ab31a5557" providerId="ADAL" clId="{30234FD8-41E3-499D-9960-6F03E2B09430}" dt="2025-04-16T13:58:52.631" v="0" actId="164"/>
          <ac:grpSpMkLst>
            <pc:docMk/>
            <pc:sldMk cId="2527187732" sldId="256"/>
            <ac:grpSpMk id="148" creationId="{FCD6AC75-C1CA-4644-9C7B-938D030B91C3}"/>
          </ac:grpSpMkLst>
        </pc:grpChg>
        <pc:grpChg chg="mod">
          <ac:chgData name="Ron Meyer" userId="65e0fe92-5782-4809-b035-4f1ab31a5557" providerId="ADAL" clId="{30234FD8-41E3-499D-9960-6F03E2B09430}" dt="2025-04-16T13:58:52.631" v="0" actId="164"/>
          <ac:grpSpMkLst>
            <pc:docMk/>
            <pc:sldMk cId="2527187732" sldId="256"/>
            <ac:grpSpMk id="165" creationId="{5900F164-1940-4CD4-9338-0083ECA4498D}"/>
          </ac:grpSpMkLst>
        </pc:gr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24942" y="836576"/>
            <a:ext cx="6749654" cy="1779646"/>
          </a:xfrm>
        </p:spPr>
        <p:txBody>
          <a:bodyPr anchor="b"/>
          <a:lstStyle>
            <a:lvl1pPr algn="ctr">
              <a:defRPr sz="442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24942" y="2684852"/>
            <a:ext cx="6749654" cy="1234156"/>
          </a:xfrm>
        </p:spPr>
        <p:txBody>
          <a:bodyPr/>
          <a:lstStyle>
            <a:lvl1pPr marL="0" indent="0" algn="ctr">
              <a:buNone/>
              <a:defRPr sz="1772"/>
            </a:lvl1pPr>
            <a:lvl2pPr marL="337505" indent="0" algn="ctr">
              <a:buNone/>
              <a:defRPr sz="1476"/>
            </a:lvl2pPr>
            <a:lvl3pPr marL="675010" indent="0" algn="ctr">
              <a:buNone/>
              <a:defRPr sz="1329"/>
            </a:lvl3pPr>
            <a:lvl4pPr marL="1012515" indent="0" algn="ctr">
              <a:buNone/>
              <a:defRPr sz="1181"/>
            </a:lvl4pPr>
            <a:lvl5pPr marL="1350020" indent="0" algn="ctr">
              <a:buNone/>
              <a:defRPr sz="1181"/>
            </a:lvl5pPr>
            <a:lvl6pPr marL="1687525" indent="0" algn="ctr">
              <a:buNone/>
              <a:defRPr sz="1181"/>
            </a:lvl6pPr>
            <a:lvl7pPr marL="2025030" indent="0" algn="ctr">
              <a:buNone/>
              <a:defRPr sz="1181"/>
            </a:lvl7pPr>
            <a:lvl8pPr marL="2362535" indent="0" algn="ctr">
              <a:buNone/>
              <a:defRPr sz="1181"/>
            </a:lvl8pPr>
            <a:lvl9pPr marL="2700040" indent="0" algn="ctr">
              <a:buNone/>
              <a:defRPr sz="1181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5E1E8-BDE4-4C18-BACF-D3B71C58AE26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2EA35-F617-4F47-B957-B4B150D096D0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3892385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5E1E8-BDE4-4C18-BACF-D3B71C58AE26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2EA35-F617-4F47-B957-B4B150D096D0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334434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40295" y="272153"/>
            <a:ext cx="1940525" cy="433197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18718" y="272153"/>
            <a:ext cx="5709082" cy="433197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5E1E8-BDE4-4C18-BACF-D3B71C58AE26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2EA35-F617-4F47-B957-B4B150D096D0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8576483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5E1E8-BDE4-4C18-BACF-D3B71C58AE26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2EA35-F617-4F47-B957-B4B150D096D0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7125677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4031" y="1274388"/>
            <a:ext cx="7762102" cy="2126346"/>
          </a:xfrm>
        </p:spPr>
        <p:txBody>
          <a:bodyPr anchor="b"/>
          <a:lstStyle>
            <a:lvl1pPr>
              <a:defRPr sz="442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4031" y="3420850"/>
            <a:ext cx="7762102" cy="1118195"/>
          </a:xfrm>
        </p:spPr>
        <p:txBody>
          <a:bodyPr/>
          <a:lstStyle>
            <a:lvl1pPr marL="0" indent="0">
              <a:buNone/>
              <a:defRPr sz="1772">
                <a:solidFill>
                  <a:schemeClr val="tx1">
                    <a:tint val="75000"/>
                  </a:schemeClr>
                </a:solidFill>
              </a:defRPr>
            </a:lvl1pPr>
            <a:lvl2pPr marL="337505" indent="0">
              <a:buNone/>
              <a:defRPr sz="1476">
                <a:solidFill>
                  <a:schemeClr val="tx1">
                    <a:tint val="75000"/>
                  </a:schemeClr>
                </a:solidFill>
              </a:defRPr>
            </a:lvl2pPr>
            <a:lvl3pPr marL="675010" indent="0">
              <a:buNone/>
              <a:defRPr sz="1329">
                <a:solidFill>
                  <a:schemeClr val="tx1">
                    <a:tint val="75000"/>
                  </a:schemeClr>
                </a:solidFill>
              </a:defRPr>
            </a:lvl3pPr>
            <a:lvl4pPr marL="1012515" indent="0">
              <a:buNone/>
              <a:defRPr sz="1181">
                <a:solidFill>
                  <a:schemeClr val="tx1">
                    <a:tint val="75000"/>
                  </a:schemeClr>
                </a:solidFill>
              </a:defRPr>
            </a:lvl4pPr>
            <a:lvl5pPr marL="1350020" indent="0">
              <a:buNone/>
              <a:defRPr sz="1181">
                <a:solidFill>
                  <a:schemeClr val="tx1">
                    <a:tint val="75000"/>
                  </a:schemeClr>
                </a:solidFill>
              </a:defRPr>
            </a:lvl5pPr>
            <a:lvl6pPr marL="1687525" indent="0">
              <a:buNone/>
              <a:defRPr sz="1181">
                <a:solidFill>
                  <a:schemeClr val="tx1">
                    <a:tint val="75000"/>
                  </a:schemeClr>
                </a:solidFill>
              </a:defRPr>
            </a:lvl6pPr>
            <a:lvl7pPr marL="2025030" indent="0">
              <a:buNone/>
              <a:defRPr sz="1181">
                <a:solidFill>
                  <a:schemeClr val="tx1">
                    <a:tint val="75000"/>
                  </a:schemeClr>
                </a:solidFill>
              </a:defRPr>
            </a:lvl7pPr>
            <a:lvl8pPr marL="2362535" indent="0">
              <a:buNone/>
              <a:defRPr sz="1181">
                <a:solidFill>
                  <a:schemeClr val="tx1">
                    <a:tint val="75000"/>
                  </a:schemeClr>
                </a:solidFill>
              </a:defRPr>
            </a:lvl8pPr>
            <a:lvl9pPr marL="2700040" indent="0">
              <a:buNone/>
              <a:defRPr sz="118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5E1E8-BDE4-4C18-BACF-D3B71C58AE26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2EA35-F617-4F47-B957-B4B150D096D0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9512438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8718" y="1360767"/>
            <a:ext cx="3824804" cy="324335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56016" y="1360767"/>
            <a:ext cx="3824804" cy="324335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5E1E8-BDE4-4C18-BACF-D3B71C58AE26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2EA35-F617-4F47-B957-B4B150D096D0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1737030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9890" y="272154"/>
            <a:ext cx="7762102" cy="98803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9891" y="1253089"/>
            <a:ext cx="3807226" cy="614120"/>
          </a:xfrm>
        </p:spPr>
        <p:txBody>
          <a:bodyPr anchor="b"/>
          <a:lstStyle>
            <a:lvl1pPr marL="0" indent="0">
              <a:buNone/>
              <a:defRPr sz="1772" b="1"/>
            </a:lvl1pPr>
            <a:lvl2pPr marL="337505" indent="0">
              <a:buNone/>
              <a:defRPr sz="1476" b="1"/>
            </a:lvl2pPr>
            <a:lvl3pPr marL="675010" indent="0">
              <a:buNone/>
              <a:defRPr sz="1329" b="1"/>
            </a:lvl3pPr>
            <a:lvl4pPr marL="1012515" indent="0">
              <a:buNone/>
              <a:defRPr sz="1181" b="1"/>
            </a:lvl4pPr>
            <a:lvl5pPr marL="1350020" indent="0">
              <a:buNone/>
              <a:defRPr sz="1181" b="1"/>
            </a:lvl5pPr>
            <a:lvl6pPr marL="1687525" indent="0">
              <a:buNone/>
              <a:defRPr sz="1181" b="1"/>
            </a:lvl6pPr>
            <a:lvl7pPr marL="2025030" indent="0">
              <a:buNone/>
              <a:defRPr sz="1181" b="1"/>
            </a:lvl7pPr>
            <a:lvl8pPr marL="2362535" indent="0">
              <a:buNone/>
              <a:defRPr sz="1181" b="1"/>
            </a:lvl8pPr>
            <a:lvl9pPr marL="2700040" indent="0">
              <a:buNone/>
              <a:defRPr sz="1181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891" y="1867209"/>
            <a:ext cx="3807226" cy="27463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56016" y="1253089"/>
            <a:ext cx="3825976" cy="614120"/>
          </a:xfrm>
        </p:spPr>
        <p:txBody>
          <a:bodyPr anchor="b"/>
          <a:lstStyle>
            <a:lvl1pPr marL="0" indent="0">
              <a:buNone/>
              <a:defRPr sz="1772" b="1"/>
            </a:lvl1pPr>
            <a:lvl2pPr marL="337505" indent="0">
              <a:buNone/>
              <a:defRPr sz="1476" b="1"/>
            </a:lvl2pPr>
            <a:lvl3pPr marL="675010" indent="0">
              <a:buNone/>
              <a:defRPr sz="1329" b="1"/>
            </a:lvl3pPr>
            <a:lvl4pPr marL="1012515" indent="0">
              <a:buNone/>
              <a:defRPr sz="1181" b="1"/>
            </a:lvl4pPr>
            <a:lvl5pPr marL="1350020" indent="0">
              <a:buNone/>
              <a:defRPr sz="1181" b="1"/>
            </a:lvl5pPr>
            <a:lvl6pPr marL="1687525" indent="0">
              <a:buNone/>
              <a:defRPr sz="1181" b="1"/>
            </a:lvl6pPr>
            <a:lvl7pPr marL="2025030" indent="0">
              <a:buNone/>
              <a:defRPr sz="1181" b="1"/>
            </a:lvl7pPr>
            <a:lvl8pPr marL="2362535" indent="0">
              <a:buNone/>
              <a:defRPr sz="1181" b="1"/>
            </a:lvl8pPr>
            <a:lvl9pPr marL="2700040" indent="0">
              <a:buNone/>
              <a:defRPr sz="1181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56016" y="1867209"/>
            <a:ext cx="3825976" cy="27463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5E1E8-BDE4-4C18-BACF-D3B71C58AE26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2EA35-F617-4F47-B957-B4B150D096D0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767956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5E1E8-BDE4-4C18-BACF-D3B71C58AE26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2EA35-F617-4F47-B957-B4B150D096D0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3152626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5E1E8-BDE4-4C18-BACF-D3B71C58AE26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2EA35-F617-4F47-B957-B4B150D096D0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9221976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9891" y="340783"/>
            <a:ext cx="2902585" cy="1192742"/>
          </a:xfrm>
        </p:spPr>
        <p:txBody>
          <a:bodyPr anchor="b"/>
          <a:lstStyle>
            <a:lvl1pPr>
              <a:defRPr sz="236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25976" y="735998"/>
            <a:ext cx="4556016" cy="3632656"/>
          </a:xfrm>
        </p:spPr>
        <p:txBody>
          <a:bodyPr/>
          <a:lstStyle>
            <a:lvl1pPr>
              <a:defRPr sz="2362"/>
            </a:lvl1pPr>
            <a:lvl2pPr>
              <a:defRPr sz="2067"/>
            </a:lvl2pPr>
            <a:lvl3pPr>
              <a:defRPr sz="1772"/>
            </a:lvl3pPr>
            <a:lvl4pPr>
              <a:defRPr sz="1476"/>
            </a:lvl4pPr>
            <a:lvl5pPr>
              <a:defRPr sz="1476"/>
            </a:lvl5pPr>
            <a:lvl6pPr>
              <a:defRPr sz="1476"/>
            </a:lvl6pPr>
            <a:lvl7pPr>
              <a:defRPr sz="1476"/>
            </a:lvl7pPr>
            <a:lvl8pPr>
              <a:defRPr sz="1476"/>
            </a:lvl8pPr>
            <a:lvl9pPr>
              <a:defRPr sz="1476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9891" y="1533525"/>
            <a:ext cx="2902585" cy="2841045"/>
          </a:xfrm>
        </p:spPr>
        <p:txBody>
          <a:bodyPr/>
          <a:lstStyle>
            <a:lvl1pPr marL="0" indent="0">
              <a:buNone/>
              <a:defRPr sz="1181"/>
            </a:lvl1pPr>
            <a:lvl2pPr marL="337505" indent="0">
              <a:buNone/>
              <a:defRPr sz="1033"/>
            </a:lvl2pPr>
            <a:lvl3pPr marL="675010" indent="0">
              <a:buNone/>
              <a:defRPr sz="886"/>
            </a:lvl3pPr>
            <a:lvl4pPr marL="1012515" indent="0">
              <a:buNone/>
              <a:defRPr sz="738"/>
            </a:lvl4pPr>
            <a:lvl5pPr marL="1350020" indent="0">
              <a:buNone/>
              <a:defRPr sz="738"/>
            </a:lvl5pPr>
            <a:lvl6pPr marL="1687525" indent="0">
              <a:buNone/>
              <a:defRPr sz="738"/>
            </a:lvl6pPr>
            <a:lvl7pPr marL="2025030" indent="0">
              <a:buNone/>
              <a:defRPr sz="738"/>
            </a:lvl7pPr>
            <a:lvl8pPr marL="2362535" indent="0">
              <a:buNone/>
              <a:defRPr sz="738"/>
            </a:lvl8pPr>
            <a:lvl9pPr marL="2700040" indent="0">
              <a:buNone/>
              <a:defRPr sz="73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5E1E8-BDE4-4C18-BACF-D3B71C58AE26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2EA35-F617-4F47-B957-B4B150D096D0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7497781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9891" y="340783"/>
            <a:ext cx="2902585" cy="1192742"/>
          </a:xfrm>
        </p:spPr>
        <p:txBody>
          <a:bodyPr anchor="b"/>
          <a:lstStyle>
            <a:lvl1pPr>
              <a:defRPr sz="236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25976" y="735998"/>
            <a:ext cx="4556016" cy="3632656"/>
          </a:xfrm>
        </p:spPr>
        <p:txBody>
          <a:bodyPr anchor="t"/>
          <a:lstStyle>
            <a:lvl1pPr marL="0" indent="0">
              <a:buNone/>
              <a:defRPr sz="2362"/>
            </a:lvl1pPr>
            <a:lvl2pPr marL="337505" indent="0">
              <a:buNone/>
              <a:defRPr sz="2067"/>
            </a:lvl2pPr>
            <a:lvl3pPr marL="675010" indent="0">
              <a:buNone/>
              <a:defRPr sz="1772"/>
            </a:lvl3pPr>
            <a:lvl4pPr marL="1012515" indent="0">
              <a:buNone/>
              <a:defRPr sz="1476"/>
            </a:lvl4pPr>
            <a:lvl5pPr marL="1350020" indent="0">
              <a:buNone/>
              <a:defRPr sz="1476"/>
            </a:lvl5pPr>
            <a:lvl6pPr marL="1687525" indent="0">
              <a:buNone/>
              <a:defRPr sz="1476"/>
            </a:lvl6pPr>
            <a:lvl7pPr marL="2025030" indent="0">
              <a:buNone/>
              <a:defRPr sz="1476"/>
            </a:lvl7pPr>
            <a:lvl8pPr marL="2362535" indent="0">
              <a:buNone/>
              <a:defRPr sz="1476"/>
            </a:lvl8pPr>
            <a:lvl9pPr marL="2700040" indent="0">
              <a:buNone/>
              <a:defRPr sz="1476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9891" y="1533525"/>
            <a:ext cx="2902585" cy="2841045"/>
          </a:xfrm>
        </p:spPr>
        <p:txBody>
          <a:bodyPr/>
          <a:lstStyle>
            <a:lvl1pPr marL="0" indent="0">
              <a:buNone/>
              <a:defRPr sz="1181"/>
            </a:lvl1pPr>
            <a:lvl2pPr marL="337505" indent="0">
              <a:buNone/>
              <a:defRPr sz="1033"/>
            </a:lvl2pPr>
            <a:lvl3pPr marL="675010" indent="0">
              <a:buNone/>
              <a:defRPr sz="886"/>
            </a:lvl3pPr>
            <a:lvl4pPr marL="1012515" indent="0">
              <a:buNone/>
              <a:defRPr sz="738"/>
            </a:lvl4pPr>
            <a:lvl5pPr marL="1350020" indent="0">
              <a:buNone/>
              <a:defRPr sz="738"/>
            </a:lvl5pPr>
            <a:lvl6pPr marL="1687525" indent="0">
              <a:buNone/>
              <a:defRPr sz="738"/>
            </a:lvl6pPr>
            <a:lvl7pPr marL="2025030" indent="0">
              <a:buNone/>
              <a:defRPr sz="738"/>
            </a:lvl7pPr>
            <a:lvl8pPr marL="2362535" indent="0">
              <a:buNone/>
              <a:defRPr sz="738"/>
            </a:lvl8pPr>
            <a:lvl9pPr marL="2700040" indent="0">
              <a:buNone/>
              <a:defRPr sz="73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5E1E8-BDE4-4C18-BACF-D3B71C58AE26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2EA35-F617-4F47-B957-B4B150D096D0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6797185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18718" y="272154"/>
            <a:ext cx="7762102" cy="9880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8718" y="1360767"/>
            <a:ext cx="7762102" cy="32433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8718" y="4737836"/>
            <a:ext cx="2024896" cy="2721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8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95E1E8-BDE4-4C18-BACF-D3B71C58AE26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81097" y="4737836"/>
            <a:ext cx="3037344" cy="2721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8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355924" y="4737836"/>
            <a:ext cx="2024896" cy="2721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8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42EA35-F617-4F47-B957-B4B150D096D0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6744000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75010" rtl="0" eaLnBrk="1" latinLnBrk="0" hangingPunct="1">
        <a:lnSpc>
          <a:spcPct val="90000"/>
        </a:lnSpc>
        <a:spcBef>
          <a:spcPct val="0"/>
        </a:spcBef>
        <a:buNone/>
        <a:defRPr sz="324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8753" indent="-168753" algn="l" defTabSz="675010" rtl="0" eaLnBrk="1" latinLnBrk="0" hangingPunct="1">
        <a:lnSpc>
          <a:spcPct val="90000"/>
        </a:lnSpc>
        <a:spcBef>
          <a:spcPts val="738"/>
        </a:spcBef>
        <a:buFont typeface="Arial" panose="020B0604020202020204" pitchFamily="34" charset="0"/>
        <a:buChar char="•"/>
        <a:defRPr sz="2067" kern="1200">
          <a:solidFill>
            <a:schemeClr val="tx1"/>
          </a:solidFill>
          <a:latin typeface="+mn-lt"/>
          <a:ea typeface="+mn-ea"/>
          <a:cs typeface="+mn-cs"/>
        </a:defRPr>
      </a:lvl1pPr>
      <a:lvl2pPr marL="506258" indent="-168753" algn="l" defTabSz="675010" rtl="0" eaLnBrk="1" latinLnBrk="0" hangingPunct="1">
        <a:lnSpc>
          <a:spcPct val="90000"/>
        </a:lnSpc>
        <a:spcBef>
          <a:spcPts val="369"/>
        </a:spcBef>
        <a:buFont typeface="Arial" panose="020B0604020202020204" pitchFamily="34" charset="0"/>
        <a:buChar char="•"/>
        <a:defRPr sz="1772" kern="1200">
          <a:solidFill>
            <a:schemeClr val="tx1"/>
          </a:solidFill>
          <a:latin typeface="+mn-lt"/>
          <a:ea typeface="+mn-ea"/>
          <a:cs typeface="+mn-cs"/>
        </a:defRPr>
      </a:lvl2pPr>
      <a:lvl3pPr marL="843763" indent="-168753" algn="l" defTabSz="675010" rtl="0" eaLnBrk="1" latinLnBrk="0" hangingPunct="1">
        <a:lnSpc>
          <a:spcPct val="90000"/>
        </a:lnSpc>
        <a:spcBef>
          <a:spcPts val="369"/>
        </a:spcBef>
        <a:buFont typeface="Arial" panose="020B0604020202020204" pitchFamily="34" charset="0"/>
        <a:buChar char="•"/>
        <a:defRPr sz="1476" kern="1200">
          <a:solidFill>
            <a:schemeClr val="tx1"/>
          </a:solidFill>
          <a:latin typeface="+mn-lt"/>
          <a:ea typeface="+mn-ea"/>
          <a:cs typeface="+mn-cs"/>
        </a:defRPr>
      </a:lvl3pPr>
      <a:lvl4pPr marL="1181268" indent="-168753" algn="l" defTabSz="675010" rtl="0" eaLnBrk="1" latinLnBrk="0" hangingPunct="1">
        <a:lnSpc>
          <a:spcPct val="90000"/>
        </a:lnSpc>
        <a:spcBef>
          <a:spcPts val="369"/>
        </a:spcBef>
        <a:buFont typeface="Arial" panose="020B0604020202020204" pitchFamily="34" charset="0"/>
        <a:buChar char="•"/>
        <a:defRPr sz="1329" kern="1200">
          <a:solidFill>
            <a:schemeClr val="tx1"/>
          </a:solidFill>
          <a:latin typeface="+mn-lt"/>
          <a:ea typeface="+mn-ea"/>
          <a:cs typeface="+mn-cs"/>
        </a:defRPr>
      </a:lvl4pPr>
      <a:lvl5pPr marL="1518773" indent="-168753" algn="l" defTabSz="675010" rtl="0" eaLnBrk="1" latinLnBrk="0" hangingPunct="1">
        <a:lnSpc>
          <a:spcPct val="90000"/>
        </a:lnSpc>
        <a:spcBef>
          <a:spcPts val="369"/>
        </a:spcBef>
        <a:buFont typeface="Arial" panose="020B0604020202020204" pitchFamily="34" charset="0"/>
        <a:buChar char="•"/>
        <a:defRPr sz="1329" kern="1200">
          <a:solidFill>
            <a:schemeClr val="tx1"/>
          </a:solidFill>
          <a:latin typeface="+mn-lt"/>
          <a:ea typeface="+mn-ea"/>
          <a:cs typeface="+mn-cs"/>
        </a:defRPr>
      </a:lvl5pPr>
      <a:lvl6pPr marL="1856278" indent="-168753" algn="l" defTabSz="675010" rtl="0" eaLnBrk="1" latinLnBrk="0" hangingPunct="1">
        <a:lnSpc>
          <a:spcPct val="90000"/>
        </a:lnSpc>
        <a:spcBef>
          <a:spcPts val="369"/>
        </a:spcBef>
        <a:buFont typeface="Arial" panose="020B0604020202020204" pitchFamily="34" charset="0"/>
        <a:buChar char="•"/>
        <a:defRPr sz="1329" kern="1200">
          <a:solidFill>
            <a:schemeClr val="tx1"/>
          </a:solidFill>
          <a:latin typeface="+mn-lt"/>
          <a:ea typeface="+mn-ea"/>
          <a:cs typeface="+mn-cs"/>
        </a:defRPr>
      </a:lvl6pPr>
      <a:lvl7pPr marL="2193783" indent="-168753" algn="l" defTabSz="675010" rtl="0" eaLnBrk="1" latinLnBrk="0" hangingPunct="1">
        <a:lnSpc>
          <a:spcPct val="90000"/>
        </a:lnSpc>
        <a:spcBef>
          <a:spcPts val="369"/>
        </a:spcBef>
        <a:buFont typeface="Arial" panose="020B0604020202020204" pitchFamily="34" charset="0"/>
        <a:buChar char="•"/>
        <a:defRPr sz="1329" kern="1200">
          <a:solidFill>
            <a:schemeClr val="tx1"/>
          </a:solidFill>
          <a:latin typeface="+mn-lt"/>
          <a:ea typeface="+mn-ea"/>
          <a:cs typeface="+mn-cs"/>
        </a:defRPr>
      </a:lvl7pPr>
      <a:lvl8pPr marL="2531288" indent="-168753" algn="l" defTabSz="675010" rtl="0" eaLnBrk="1" latinLnBrk="0" hangingPunct="1">
        <a:lnSpc>
          <a:spcPct val="90000"/>
        </a:lnSpc>
        <a:spcBef>
          <a:spcPts val="369"/>
        </a:spcBef>
        <a:buFont typeface="Arial" panose="020B0604020202020204" pitchFamily="34" charset="0"/>
        <a:buChar char="•"/>
        <a:defRPr sz="1329" kern="1200">
          <a:solidFill>
            <a:schemeClr val="tx1"/>
          </a:solidFill>
          <a:latin typeface="+mn-lt"/>
          <a:ea typeface="+mn-ea"/>
          <a:cs typeface="+mn-cs"/>
        </a:defRPr>
      </a:lvl8pPr>
      <a:lvl9pPr marL="2868793" indent="-168753" algn="l" defTabSz="675010" rtl="0" eaLnBrk="1" latinLnBrk="0" hangingPunct="1">
        <a:lnSpc>
          <a:spcPct val="90000"/>
        </a:lnSpc>
        <a:spcBef>
          <a:spcPts val="369"/>
        </a:spcBef>
        <a:buFont typeface="Arial" panose="020B0604020202020204" pitchFamily="34" charset="0"/>
        <a:buChar char="•"/>
        <a:defRPr sz="132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75010" rtl="0" eaLnBrk="1" latinLnBrk="0" hangingPunct="1">
        <a:defRPr sz="1329" kern="1200">
          <a:solidFill>
            <a:schemeClr val="tx1"/>
          </a:solidFill>
          <a:latin typeface="+mn-lt"/>
          <a:ea typeface="+mn-ea"/>
          <a:cs typeface="+mn-cs"/>
        </a:defRPr>
      </a:lvl1pPr>
      <a:lvl2pPr marL="337505" algn="l" defTabSz="675010" rtl="0" eaLnBrk="1" latinLnBrk="0" hangingPunct="1">
        <a:defRPr sz="1329" kern="1200">
          <a:solidFill>
            <a:schemeClr val="tx1"/>
          </a:solidFill>
          <a:latin typeface="+mn-lt"/>
          <a:ea typeface="+mn-ea"/>
          <a:cs typeface="+mn-cs"/>
        </a:defRPr>
      </a:lvl2pPr>
      <a:lvl3pPr marL="675010" algn="l" defTabSz="675010" rtl="0" eaLnBrk="1" latinLnBrk="0" hangingPunct="1">
        <a:defRPr sz="1329" kern="1200">
          <a:solidFill>
            <a:schemeClr val="tx1"/>
          </a:solidFill>
          <a:latin typeface="+mn-lt"/>
          <a:ea typeface="+mn-ea"/>
          <a:cs typeface="+mn-cs"/>
        </a:defRPr>
      </a:lvl3pPr>
      <a:lvl4pPr marL="1012515" algn="l" defTabSz="675010" rtl="0" eaLnBrk="1" latinLnBrk="0" hangingPunct="1">
        <a:defRPr sz="1329" kern="1200">
          <a:solidFill>
            <a:schemeClr val="tx1"/>
          </a:solidFill>
          <a:latin typeface="+mn-lt"/>
          <a:ea typeface="+mn-ea"/>
          <a:cs typeface="+mn-cs"/>
        </a:defRPr>
      </a:lvl4pPr>
      <a:lvl5pPr marL="1350020" algn="l" defTabSz="675010" rtl="0" eaLnBrk="1" latinLnBrk="0" hangingPunct="1">
        <a:defRPr sz="1329" kern="1200">
          <a:solidFill>
            <a:schemeClr val="tx1"/>
          </a:solidFill>
          <a:latin typeface="+mn-lt"/>
          <a:ea typeface="+mn-ea"/>
          <a:cs typeface="+mn-cs"/>
        </a:defRPr>
      </a:lvl5pPr>
      <a:lvl6pPr marL="1687525" algn="l" defTabSz="675010" rtl="0" eaLnBrk="1" latinLnBrk="0" hangingPunct="1">
        <a:defRPr sz="1329" kern="1200">
          <a:solidFill>
            <a:schemeClr val="tx1"/>
          </a:solidFill>
          <a:latin typeface="+mn-lt"/>
          <a:ea typeface="+mn-ea"/>
          <a:cs typeface="+mn-cs"/>
        </a:defRPr>
      </a:lvl6pPr>
      <a:lvl7pPr marL="2025030" algn="l" defTabSz="675010" rtl="0" eaLnBrk="1" latinLnBrk="0" hangingPunct="1">
        <a:defRPr sz="1329" kern="1200">
          <a:solidFill>
            <a:schemeClr val="tx1"/>
          </a:solidFill>
          <a:latin typeface="+mn-lt"/>
          <a:ea typeface="+mn-ea"/>
          <a:cs typeface="+mn-cs"/>
        </a:defRPr>
      </a:lvl7pPr>
      <a:lvl8pPr marL="2362535" algn="l" defTabSz="675010" rtl="0" eaLnBrk="1" latinLnBrk="0" hangingPunct="1">
        <a:defRPr sz="1329" kern="1200">
          <a:solidFill>
            <a:schemeClr val="tx1"/>
          </a:solidFill>
          <a:latin typeface="+mn-lt"/>
          <a:ea typeface="+mn-ea"/>
          <a:cs typeface="+mn-cs"/>
        </a:defRPr>
      </a:lvl8pPr>
      <a:lvl9pPr marL="2700040" algn="l" defTabSz="675010" rtl="0" eaLnBrk="1" latinLnBrk="0" hangingPunct="1">
        <a:defRPr sz="132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BBBC4849-6B3F-9F2C-27C3-F48905AE950D}"/>
              </a:ext>
            </a:extLst>
          </p:cNvPr>
          <p:cNvGrpSpPr/>
          <p:nvPr/>
        </p:nvGrpSpPr>
        <p:grpSpPr>
          <a:xfrm>
            <a:off x="103633" y="120027"/>
            <a:ext cx="8829733" cy="4907285"/>
            <a:chOff x="103633" y="120027"/>
            <a:chExt cx="8829733" cy="4907285"/>
          </a:xfrm>
        </p:grpSpPr>
        <p:grpSp>
          <p:nvGrpSpPr>
            <p:cNvPr id="136" name="Group 135">
              <a:extLst>
                <a:ext uri="{FF2B5EF4-FFF2-40B4-BE49-F238E27FC236}">
                  <a16:creationId xmlns:a16="http://schemas.microsoft.com/office/drawing/2014/main" id="{70BE7782-5560-49BB-86FD-B5CAD6DD20BD}"/>
                </a:ext>
              </a:extLst>
            </p:cNvPr>
            <p:cNvGrpSpPr/>
            <p:nvPr/>
          </p:nvGrpSpPr>
          <p:grpSpPr>
            <a:xfrm>
              <a:off x="1802840" y="120027"/>
              <a:ext cx="5040312" cy="4871695"/>
              <a:chOff x="1972749" y="1484784"/>
              <a:chExt cx="5040312" cy="4871695"/>
            </a:xfrm>
          </p:grpSpPr>
          <p:sp>
            <p:nvSpPr>
              <p:cNvPr id="137" name="Draaiende pijl 40">
                <a:extLst>
                  <a:ext uri="{FF2B5EF4-FFF2-40B4-BE49-F238E27FC236}">
                    <a16:creationId xmlns:a16="http://schemas.microsoft.com/office/drawing/2014/main" id="{1EA54B8B-9AFA-4D9A-B99A-5D5A14F6F5F4}"/>
                  </a:ext>
                </a:extLst>
              </p:cNvPr>
              <p:cNvSpPr/>
              <p:nvPr/>
            </p:nvSpPr>
            <p:spPr bwMode="auto">
              <a:xfrm rot="5400000">
                <a:off x="2057057" y="1400476"/>
                <a:ext cx="4871695" cy="5040312"/>
              </a:xfrm>
              <a:prstGeom prst="circularArrow">
                <a:avLst>
                  <a:gd name="adj1" fmla="val 21836"/>
                  <a:gd name="adj2" fmla="val 444559"/>
                  <a:gd name="adj3" fmla="val 263175"/>
                  <a:gd name="adj4" fmla="val 16206413"/>
                  <a:gd name="adj5" fmla="val 10918"/>
                </a:avLst>
              </a:prstGeom>
              <a:solidFill>
                <a:srgbClr val="003DB8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wrap="none" lIns="90000" tIns="46800" rIns="90000" bIns="46800" anchor="ctr"/>
              <a:lstStyle/>
              <a:p>
                <a:pPr algn="ctr" defTabSz="91440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002570"/>
                  </a:solidFill>
                  <a:latin typeface="Arial"/>
                  <a:cs typeface="Arial" charset="0"/>
                </a:endParaRPr>
              </a:p>
            </p:txBody>
          </p:sp>
          <p:sp>
            <p:nvSpPr>
              <p:cNvPr id="138" name="Tekstvak 61">
                <a:extLst>
                  <a:ext uri="{FF2B5EF4-FFF2-40B4-BE49-F238E27FC236}">
                    <a16:creationId xmlns:a16="http://schemas.microsoft.com/office/drawing/2014/main" id="{3E8ABD17-C4EC-4829-B27B-3BBC4F1060D6}"/>
                  </a:ext>
                </a:extLst>
              </p:cNvPr>
              <p:cNvSpPr txBox="1"/>
              <p:nvPr/>
            </p:nvSpPr>
            <p:spPr bwMode="auto">
              <a:xfrm rot="18932648">
                <a:off x="4491200" y="4437340"/>
                <a:ext cx="1956106" cy="900090"/>
              </a:xfrm>
              <a:prstGeom prst="rect">
                <a:avLst/>
              </a:prstGeom>
              <a:noFill/>
            </p:spPr>
            <p:txBody>
              <a:bodyPr spcFirstLastPara="1" wrap="none">
                <a:prstTxWarp prst="textArchDown">
                  <a:avLst/>
                </a:prstTxWarp>
                <a:spAutoFit/>
              </a:bodyPr>
              <a:lstStyle/>
              <a:p>
                <a:pPr algn="ctr" defTabSz="914400" fontAlgn="base">
                  <a:spcBef>
                    <a:spcPct val="0"/>
                  </a:spcBef>
                  <a:defRPr/>
                </a:pPr>
                <a:r>
                  <a:rPr lang="en-US" b="1" dirty="0">
                    <a:solidFill>
                      <a:srgbClr val="FFFFFF"/>
                    </a:solidFill>
                    <a:latin typeface="Arial" charset="0"/>
                    <a:cs typeface="Arial" charset="0"/>
                  </a:rPr>
                  <a:t>Team Spirit</a:t>
                </a:r>
              </a:p>
              <a:p>
                <a:pPr algn="ctr" defTabSz="91440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lang="en-US" sz="1200" dirty="0">
                    <a:solidFill>
                      <a:srgbClr val="FFFFFF"/>
                    </a:solidFill>
                    <a:latin typeface="Arial" charset="0"/>
                    <a:cs typeface="Arial" charset="0"/>
                  </a:rPr>
                  <a:t>How We Bond and Belong</a:t>
                </a:r>
              </a:p>
            </p:txBody>
          </p:sp>
        </p:grpSp>
        <p:grpSp>
          <p:nvGrpSpPr>
            <p:cNvPr id="139" name="Group 138">
              <a:extLst>
                <a:ext uri="{FF2B5EF4-FFF2-40B4-BE49-F238E27FC236}">
                  <a16:creationId xmlns:a16="http://schemas.microsoft.com/office/drawing/2014/main" id="{064E7DED-47AA-4B9A-9377-CDC13099DF35}"/>
                </a:ext>
              </a:extLst>
            </p:cNvPr>
            <p:cNvGrpSpPr/>
            <p:nvPr/>
          </p:nvGrpSpPr>
          <p:grpSpPr>
            <a:xfrm>
              <a:off x="1802839" y="155618"/>
              <a:ext cx="5040313" cy="4871694"/>
              <a:chOff x="1972748" y="1520375"/>
              <a:chExt cx="5040313" cy="4871694"/>
            </a:xfrm>
          </p:grpSpPr>
          <p:sp>
            <p:nvSpPr>
              <p:cNvPr id="140" name="Draaiende pijl 40">
                <a:extLst>
                  <a:ext uri="{FF2B5EF4-FFF2-40B4-BE49-F238E27FC236}">
                    <a16:creationId xmlns:a16="http://schemas.microsoft.com/office/drawing/2014/main" id="{B3E72ABB-C9EB-4B21-B8C7-A6AEE204C01E}"/>
                  </a:ext>
                </a:extLst>
              </p:cNvPr>
              <p:cNvSpPr/>
              <p:nvPr/>
            </p:nvSpPr>
            <p:spPr bwMode="auto">
              <a:xfrm>
                <a:off x="1972748" y="1520375"/>
                <a:ext cx="5040313" cy="4871694"/>
              </a:xfrm>
              <a:prstGeom prst="circularArrow">
                <a:avLst>
                  <a:gd name="adj1" fmla="val 21836"/>
                  <a:gd name="adj2" fmla="val 444559"/>
                  <a:gd name="adj3" fmla="val 183355"/>
                  <a:gd name="adj4" fmla="val 16341588"/>
                  <a:gd name="adj5" fmla="val 10918"/>
                </a:avLst>
              </a:prstGeom>
              <a:solidFill>
                <a:srgbClr val="0036A2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wrap="none" lIns="90000" tIns="46800" rIns="90000" bIns="46800" anchor="ctr"/>
              <a:lstStyle/>
              <a:p>
                <a:pPr algn="ctr" defTabSz="91440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002570"/>
                  </a:solidFill>
                  <a:latin typeface="Arial"/>
                  <a:cs typeface="Arial" charset="0"/>
                </a:endParaRPr>
              </a:p>
            </p:txBody>
          </p:sp>
          <p:sp>
            <p:nvSpPr>
              <p:cNvPr id="141" name="Tekstvak 56">
                <a:extLst>
                  <a:ext uri="{FF2B5EF4-FFF2-40B4-BE49-F238E27FC236}">
                    <a16:creationId xmlns:a16="http://schemas.microsoft.com/office/drawing/2014/main" id="{C4FE3F13-34BA-44F4-9BE9-BACF13220D2D}"/>
                  </a:ext>
                </a:extLst>
              </p:cNvPr>
              <p:cNvSpPr txBox="1"/>
              <p:nvPr/>
            </p:nvSpPr>
            <p:spPr bwMode="auto">
              <a:xfrm rot="2803626">
                <a:off x="4478551" y="2801215"/>
                <a:ext cx="1956106" cy="840670"/>
              </a:xfrm>
              <a:prstGeom prst="rect">
                <a:avLst/>
              </a:prstGeom>
              <a:noFill/>
            </p:spPr>
            <p:txBody>
              <a:bodyPr spcFirstLastPara="1" wrap="none">
                <a:prstTxWarp prst="textArchUp">
                  <a:avLst>
                    <a:gd name="adj" fmla="val 10052986"/>
                  </a:avLst>
                </a:prstTxWarp>
                <a:spAutoFit/>
              </a:bodyPr>
              <a:lstStyle/>
              <a:p>
                <a:pPr algn="ctr" defTabSz="914400" fontAlgn="base">
                  <a:spcBef>
                    <a:spcPct val="0"/>
                  </a:spcBef>
                  <a:defRPr/>
                </a:pPr>
                <a:r>
                  <a:rPr lang="en-US" b="1">
                    <a:solidFill>
                      <a:srgbClr val="FFFFFF"/>
                    </a:solidFill>
                    <a:latin typeface="Arial" charset="0"/>
                    <a:cs typeface="Arial" charset="0"/>
                  </a:rPr>
                  <a:t>Team Processes</a:t>
                </a:r>
                <a:endParaRPr lang="en-US" b="1" dirty="0">
                  <a:solidFill>
                    <a:srgbClr val="FFFFFF"/>
                  </a:solidFill>
                  <a:latin typeface="Arial" charset="0"/>
                  <a:cs typeface="Arial" charset="0"/>
                </a:endParaRPr>
              </a:p>
              <a:p>
                <a:pPr algn="ctr" defTabSz="91440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lang="en-US" sz="1200" dirty="0">
                    <a:solidFill>
                      <a:srgbClr val="FFFFFF"/>
                    </a:solidFill>
                    <a:latin typeface="Arial" charset="0"/>
                    <a:cs typeface="Arial" charset="0"/>
                  </a:rPr>
                  <a:t>How We Act and React</a:t>
                </a:r>
              </a:p>
              <a:p>
                <a:pPr algn="ctr" defTabSz="91440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200" dirty="0">
                  <a:solidFill>
                    <a:srgbClr val="FFFFFF"/>
                  </a:solidFill>
                  <a:latin typeface="Arial" charset="0"/>
                  <a:cs typeface="Arial" charset="0"/>
                </a:endParaRPr>
              </a:p>
            </p:txBody>
          </p:sp>
        </p:grpSp>
        <p:grpSp>
          <p:nvGrpSpPr>
            <p:cNvPr id="142" name="Group 141">
              <a:extLst>
                <a:ext uri="{FF2B5EF4-FFF2-40B4-BE49-F238E27FC236}">
                  <a16:creationId xmlns:a16="http://schemas.microsoft.com/office/drawing/2014/main" id="{4BD79B94-20DA-45A4-9EAB-D76F11025E19}"/>
                </a:ext>
              </a:extLst>
            </p:cNvPr>
            <p:cNvGrpSpPr/>
            <p:nvPr/>
          </p:nvGrpSpPr>
          <p:grpSpPr>
            <a:xfrm>
              <a:off x="1823483" y="155364"/>
              <a:ext cx="5040312" cy="4871695"/>
              <a:chOff x="1979713" y="1520374"/>
              <a:chExt cx="5040312" cy="4871695"/>
            </a:xfrm>
          </p:grpSpPr>
          <p:sp>
            <p:nvSpPr>
              <p:cNvPr id="143" name="Draaiende pijl 40">
                <a:extLst>
                  <a:ext uri="{FF2B5EF4-FFF2-40B4-BE49-F238E27FC236}">
                    <a16:creationId xmlns:a16="http://schemas.microsoft.com/office/drawing/2014/main" id="{0F95DD00-6012-4E32-851E-B7187A4A00B1}"/>
                  </a:ext>
                </a:extLst>
              </p:cNvPr>
              <p:cNvSpPr/>
              <p:nvPr/>
            </p:nvSpPr>
            <p:spPr bwMode="auto">
              <a:xfrm rot="16200000">
                <a:off x="2064021" y="1436066"/>
                <a:ext cx="4871695" cy="5040312"/>
              </a:xfrm>
              <a:prstGeom prst="circularArrow">
                <a:avLst>
                  <a:gd name="adj1" fmla="val 21836"/>
                  <a:gd name="adj2" fmla="val 444559"/>
                  <a:gd name="adj3" fmla="val 263175"/>
                  <a:gd name="adj4" fmla="val 16206413"/>
                  <a:gd name="adj5" fmla="val 10918"/>
                </a:avLst>
              </a:prstGeom>
              <a:solidFill>
                <a:srgbClr val="00257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wrap="none" lIns="90000" tIns="46800" rIns="90000" bIns="46800"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/>
                  <a:cs typeface="Arial" charset="0"/>
                </a:endParaRPr>
              </a:p>
            </p:txBody>
          </p:sp>
          <p:sp>
            <p:nvSpPr>
              <p:cNvPr id="144" name="Tekstvak 56">
                <a:extLst>
                  <a:ext uri="{FF2B5EF4-FFF2-40B4-BE49-F238E27FC236}">
                    <a16:creationId xmlns:a16="http://schemas.microsoft.com/office/drawing/2014/main" id="{035B5461-E274-4D74-8CF6-A76A3AD1970B}"/>
                  </a:ext>
                </a:extLst>
              </p:cNvPr>
              <p:cNvSpPr txBox="1"/>
              <p:nvPr/>
            </p:nvSpPr>
            <p:spPr bwMode="auto">
              <a:xfrm rot="19604201">
                <a:off x="2873503" y="2542686"/>
                <a:ext cx="1956106" cy="1097208"/>
              </a:xfrm>
              <a:prstGeom prst="rect">
                <a:avLst/>
              </a:prstGeom>
              <a:noFill/>
            </p:spPr>
            <p:txBody>
              <a:bodyPr spcFirstLastPara="1" wrap="none">
                <a:prstTxWarp prst="textArchUp">
                  <a:avLst>
                    <a:gd name="adj" fmla="val 11072317"/>
                  </a:avLst>
                </a:prstTxWarp>
                <a:spAutoFit/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cs typeface="Arial" charset="0"/>
                  </a:rPr>
                  <a:t>Team Communication</a:t>
                </a: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cs typeface="Arial" charset="0"/>
                  </a:rPr>
                  <a:t>How We Listen and Talk</a:t>
                </a: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</p:grpSp>
        <p:grpSp>
          <p:nvGrpSpPr>
            <p:cNvPr id="145" name="Group 144">
              <a:extLst>
                <a:ext uri="{FF2B5EF4-FFF2-40B4-BE49-F238E27FC236}">
                  <a16:creationId xmlns:a16="http://schemas.microsoft.com/office/drawing/2014/main" id="{C02E1643-A005-47AD-BA67-80F75BDA7CE5}"/>
                </a:ext>
              </a:extLst>
            </p:cNvPr>
            <p:cNvGrpSpPr/>
            <p:nvPr/>
          </p:nvGrpSpPr>
          <p:grpSpPr>
            <a:xfrm>
              <a:off x="1802839" y="144003"/>
              <a:ext cx="5040313" cy="4871694"/>
              <a:chOff x="1972748" y="1520375"/>
              <a:chExt cx="5040313" cy="4871694"/>
            </a:xfrm>
          </p:grpSpPr>
          <p:sp>
            <p:nvSpPr>
              <p:cNvPr id="146" name="Draaiende pijl 40">
                <a:extLst>
                  <a:ext uri="{FF2B5EF4-FFF2-40B4-BE49-F238E27FC236}">
                    <a16:creationId xmlns:a16="http://schemas.microsoft.com/office/drawing/2014/main" id="{B50FAB76-2F83-4F9F-9B11-FCC48DABD2C5}"/>
                  </a:ext>
                </a:extLst>
              </p:cNvPr>
              <p:cNvSpPr/>
              <p:nvPr/>
            </p:nvSpPr>
            <p:spPr bwMode="auto">
              <a:xfrm rot="10800000">
                <a:off x="1972748" y="1520375"/>
                <a:ext cx="5040313" cy="4871694"/>
              </a:xfrm>
              <a:prstGeom prst="circularArrow">
                <a:avLst>
                  <a:gd name="adj1" fmla="val 21836"/>
                  <a:gd name="adj2" fmla="val 444559"/>
                  <a:gd name="adj3" fmla="val 263175"/>
                  <a:gd name="adj4" fmla="val 16206413"/>
                  <a:gd name="adj5" fmla="val 11295"/>
                </a:avLst>
              </a:prstGeom>
              <a:solidFill>
                <a:srgbClr val="004DE6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wrap="none" lIns="90000" tIns="46800" rIns="90000" bIns="46800" anchor="ctr"/>
              <a:lstStyle/>
              <a:p>
                <a:pPr algn="ctr" defTabSz="91440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002570"/>
                  </a:solidFill>
                  <a:latin typeface="Arial"/>
                  <a:cs typeface="Arial" charset="0"/>
                </a:endParaRPr>
              </a:p>
            </p:txBody>
          </p:sp>
          <p:sp>
            <p:nvSpPr>
              <p:cNvPr id="147" name="Tekstvak 61">
                <a:extLst>
                  <a:ext uri="{FF2B5EF4-FFF2-40B4-BE49-F238E27FC236}">
                    <a16:creationId xmlns:a16="http://schemas.microsoft.com/office/drawing/2014/main" id="{2198C686-3193-4F4B-9C29-FE73F7324808}"/>
                  </a:ext>
                </a:extLst>
              </p:cNvPr>
              <p:cNvSpPr txBox="1"/>
              <p:nvPr/>
            </p:nvSpPr>
            <p:spPr bwMode="auto">
              <a:xfrm rot="2875714">
                <a:off x="2283439" y="4013171"/>
                <a:ext cx="2473028" cy="1293853"/>
              </a:xfrm>
              <a:prstGeom prst="rect">
                <a:avLst/>
              </a:prstGeom>
              <a:noFill/>
            </p:spPr>
            <p:txBody>
              <a:bodyPr spcFirstLastPara="1" wrap="none">
                <a:prstTxWarp prst="textArchDown">
                  <a:avLst>
                    <a:gd name="adj" fmla="val 270763"/>
                  </a:avLst>
                </a:prstTxWarp>
                <a:spAutoFit/>
              </a:bodyPr>
              <a:lstStyle/>
              <a:p>
                <a:pPr algn="ctr" defTabSz="914400" fontAlgn="base">
                  <a:spcBef>
                    <a:spcPct val="0"/>
                  </a:spcBef>
                  <a:defRPr/>
                </a:pPr>
                <a:r>
                  <a:rPr lang="en-US" b="1" dirty="0">
                    <a:solidFill>
                      <a:srgbClr val="FFFFFF"/>
                    </a:solidFill>
                    <a:latin typeface="Arial" charset="0"/>
                    <a:cs typeface="Arial" charset="0"/>
                  </a:rPr>
                  <a:t>Team Mindset</a:t>
                </a:r>
              </a:p>
              <a:p>
                <a:pPr algn="ctr" defTabSz="91440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lang="en-US" sz="1200" dirty="0">
                    <a:solidFill>
                      <a:srgbClr val="FFFFFF"/>
                    </a:solidFill>
                    <a:latin typeface="Arial" charset="0"/>
                    <a:cs typeface="Arial" charset="0"/>
                  </a:rPr>
                  <a:t>How We Think and Feel</a:t>
                </a:r>
              </a:p>
            </p:txBody>
          </p:sp>
        </p:grpSp>
        <p:grpSp>
          <p:nvGrpSpPr>
            <p:cNvPr id="148" name="Groep 87">
              <a:extLst>
                <a:ext uri="{FF2B5EF4-FFF2-40B4-BE49-F238E27FC236}">
                  <a16:creationId xmlns:a16="http://schemas.microsoft.com/office/drawing/2014/main" id="{FCD6AC75-C1CA-4644-9C7B-938D030B91C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45717" y="2359319"/>
              <a:ext cx="8286750" cy="280988"/>
              <a:chOff x="357158" y="2571753"/>
              <a:chExt cx="8286808" cy="357181"/>
            </a:xfrm>
          </p:grpSpPr>
          <p:grpSp>
            <p:nvGrpSpPr>
              <p:cNvPr id="149" name="Group 82">
                <a:extLst>
                  <a:ext uri="{FF2B5EF4-FFF2-40B4-BE49-F238E27FC236}">
                    <a16:creationId xmlns:a16="http://schemas.microsoft.com/office/drawing/2014/main" id="{6F8C5A99-5751-4BA9-BD00-BCFF417F2FB5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flipH="1">
                <a:off x="357158" y="2571753"/>
                <a:ext cx="2995642" cy="357181"/>
                <a:chOff x="528" y="1436"/>
                <a:chExt cx="4464" cy="436"/>
              </a:xfrm>
            </p:grpSpPr>
            <p:sp>
              <p:nvSpPr>
                <p:cNvPr id="158" name="Freeform 78">
                  <a:extLst>
                    <a:ext uri="{FF2B5EF4-FFF2-40B4-BE49-F238E27FC236}">
                      <a16:creationId xmlns:a16="http://schemas.microsoft.com/office/drawing/2014/main" id="{D18576A3-8CB3-4DC5-BC6D-C36D4E16A9E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72" y="1528"/>
                  <a:ext cx="4320" cy="344"/>
                </a:xfrm>
                <a:custGeom>
                  <a:avLst/>
                  <a:gdLst>
                    <a:gd name="T0" fmla="*/ 0 w 4176"/>
                    <a:gd name="T1" fmla="*/ 200 h 344"/>
                    <a:gd name="T2" fmla="*/ 3161 w 4176"/>
                    <a:gd name="T3" fmla="*/ 8 h 344"/>
                    <a:gd name="T4" fmla="*/ 5968 w 4176"/>
                    <a:gd name="T5" fmla="*/ 248 h 344"/>
                    <a:gd name="T6" fmla="*/ 8562 w 4176"/>
                    <a:gd name="T7" fmla="*/ 56 h 344"/>
                    <a:gd name="T8" fmla="*/ 11730 w 4176"/>
                    <a:gd name="T9" fmla="*/ 296 h 344"/>
                    <a:gd name="T10" fmla="*/ 14157 w 4176"/>
                    <a:gd name="T11" fmla="*/ 56 h 344"/>
                    <a:gd name="T12" fmla="*/ 16206 w 4176"/>
                    <a:gd name="T13" fmla="*/ 344 h 344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4176"/>
                    <a:gd name="T22" fmla="*/ 0 h 344"/>
                    <a:gd name="T23" fmla="*/ 4176 w 4176"/>
                    <a:gd name="T24" fmla="*/ 344 h 344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4176" h="344">
                      <a:moveTo>
                        <a:pt x="0" y="200"/>
                      </a:moveTo>
                      <a:cubicBezTo>
                        <a:pt x="280" y="100"/>
                        <a:pt x="560" y="0"/>
                        <a:pt x="816" y="8"/>
                      </a:cubicBezTo>
                      <a:cubicBezTo>
                        <a:pt x="1072" y="16"/>
                        <a:pt x="1304" y="240"/>
                        <a:pt x="1536" y="248"/>
                      </a:cubicBezTo>
                      <a:cubicBezTo>
                        <a:pt x="1768" y="256"/>
                        <a:pt x="1960" y="48"/>
                        <a:pt x="2208" y="56"/>
                      </a:cubicBezTo>
                      <a:cubicBezTo>
                        <a:pt x="2456" y="64"/>
                        <a:pt x="2784" y="296"/>
                        <a:pt x="3024" y="296"/>
                      </a:cubicBezTo>
                      <a:cubicBezTo>
                        <a:pt x="3264" y="296"/>
                        <a:pt x="3456" y="48"/>
                        <a:pt x="3648" y="56"/>
                      </a:cubicBezTo>
                      <a:cubicBezTo>
                        <a:pt x="3840" y="64"/>
                        <a:pt x="4072" y="296"/>
                        <a:pt x="4176" y="344"/>
                      </a:cubicBezTo>
                    </a:path>
                  </a:pathLst>
                </a:custGeom>
                <a:noFill/>
                <a:ln w="9525">
                  <a:solidFill>
                    <a:srgbClr val="00257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marL="0" marR="0" lvl="0" indent="0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rgbClr val="002570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59" name="Freeform 79">
                  <a:extLst>
                    <a:ext uri="{FF2B5EF4-FFF2-40B4-BE49-F238E27FC236}">
                      <a16:creationId xmlns:a16="http://schemas.microsoft.com/office/drawing/2014/main" id="{E618B624-F9F7-473A-8012-5E6242B6867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28" y="1488"/>
                  <a:ext cx="4176" cy="344"/>
                </a:xfrm>
                <a:custGeom>
                  <a:avLst/>
                  <a:gdLst>
                    <a:gd name="T0" fmla="*/ 0 w 4176"/>
                    <a:gd name="T1" fmla="*/ 200 h 344"/>
                    <a:gd name="T2" fmla="*/ 816 w 4176"/>
                    <a:gd name="T3" fmla="*/ 8 h 344"/>
                    <a:gd name="T4" fmla="*/ 1536 w 4176"/>
                    <a:gd name="T5" fmla="*/ 248 h 344"/>
                    <a:gd name="T6" fmla="*/ 2208 w 4176"/>
                    <a:gd name="T7" fmla="*/ 56 h 344"/>
                    <a:gd name="T8" fmla="*/ 3024 w 4176"/>
                    <a:gd name="T9" fmla="*/ 296 h 344"/>
                    <a:gd name="T10" fmla="*/ 3648 w 4176"/>
                    <a:gd name="T11" fmla="*/ 56 h 344"/>
                    <a:gd name="T12" fmla="*/ 4176 w 4176"/>
                    <a:gd name="T13" fmla="*/ 344 h 344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4176"/>
                    <a:gd name="T22" fmla="*/ 0 h 344"/>
                    <a:gd name="T23" fmla="*/ 4176 w 4176"/>
                    <a:gd name="T24" fmla="*/ 344 h 344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4176" h="344">
                      <a:moveTo>
                        <a:pt x="0" y="200"/>
                      </a:moveTo>
                      <a:cubicBezTo>
                        <a:pt x="280" y="100"/>
                        <a:pt x="560" y="0"/>
                        <a:pt x="816" y="8"/>
                      </a:cubicBezTo>
                      <a:cubicBezTo>
                        <a:pt x="1072" y="16"/>
                        <a:pt x="1304" y="240"/>
                        <a:pt x="1536" y="248"/>
                      </a:cubicBezTo>
                      <a:cubicBezTo>
                        <a:pt x="1768" y="256"/>
                        <a:pt x="1960" y="48"/>
                        <a:pt x="2208" y="56"/>
                      </a:cubicBezTo>
                      <a:cubicBezTo>
                        <a:pt x="2456" y="64"/>
                        <a:pt x="2784" y="296"/>
                        <a:pt x="3024" y="296"/>
                      </a:cubicBezTo>
                      <a:cubicBezTo>
                        <a:pt x="3264" y="296"/>
                        <a:pt x="3456" y="48"/>
                        <a:pt x="3648" y="56"/>
                      </a:cubicBezTo>
                      <a:cubicBezTo>
                        <a:pt x="3840" y="64"/>
                        <a:pt x="4072" y="296"/>
                        <a:pt x="4176" y="344"/>
                      </a:cubicBezTo>
                    </a:path>
                  </a:pathLst>
                </a:custGeom>
                <a:noFill/>
                <a:ln w="9525">
                  <a:solidFill>
                    <a:srgbClr val="00257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marL="0" marR="0" lvl="0" indent="0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rgbClr val="002570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60" name="Freeform 81">
                  <a:extLst>
                    <a:ext uri="{FF2B5EF4-FFF2-40B4-BE49-F238E27FC236}">
                      <a16:creationId xmlns:a16="http://schemas.microsoft.com/office/drawing/2014/main" id="{6A6EDA52-C9EA-433E-8F5F-10B5CCF35E0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72" y="1436"/>
                  <a:ext cx="4176" cy="344"/>
                </a:xfrm>
                <a:custGeom>
                  <a:avLst/>
                  <a:gdLst>
                    <a:gd name="T0" fmla="*/ 0 w 4176"/>
                    <a:gd name="T1" fmla="*/ 200 h 344"/>
                    <a:gd name="T2" fmla="*/ 816 w 4176"/>
                    <a:gd name="T3" fmla="*/ 8 h 344"/>
                    <a:gd name="T4" fmla="*/ 1536 w 4176"/>
                    <a:gd name="T5" fmla="*/ 248 h 344"/>
                    <a:gd name="T6" fmla="*/ 2208 w 4176"/>
                    <a:gd name="T7" fmla="*/ 56 h 344"/>
                    <a:gd name="T8" fmla="*/ 3024 w 4176"/>
                    <a:gd name="T9" fmla="*/ 296 h 344"/>
                    <a:gd name="T10" fmla="*/ 3648 w 4176"/>
                    <a:gd name="T11" fmla="*/ 56 h 344"/>
                    <a:gd name="T12" fmla="*/ 4176 w 4176"/>
                    <a:gd name="T13" fmla="*/ 344 h 344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4176"/>
                    <a:gd name="T22" fmla="*/ 0 h 344"/>
                    <a:gd name="T23" fmla="*/ 4176 w 4176"/>
                    <a:gd name="T24" fmla="*/ 344 h 344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4176" h="344">
                      <a:moveTo>
                        <a:pt x="0" y="200"/>
                      </a:moveTo>
                      <a:cubicBezTo>
                        <a:pt x="280" y="100"/>
                        <a:pt x="560" y="0"/>
                        <a:pt x="816" y="8"/>
                      </a:cubicBezTo>
                      <a:cubicBezTo>
                        <a:pt x="1072" y="16"/>
                        <a:pt x="1304" y="240"/>
                        <a:pt x="1536" y="248"/>
                      </a:cubicBezTo>
                      <a:cubicBezTo>
                        <a:pt x="1768" y="256"/>
                        <a:pt x="1960" y="48"/>
                        <a:pt x="2208" y="56"/>
                      </a:cubicBezTo>
                      <a:cubicBezTo>
                        <a:pt x="2456" y="64"/>
                        <a:pt x="2784" y="296"/>
                        <a:pt x="3024" y="296"/>
                      </a:cubicBezTo>
                      <a:cubicBezTo>
                        <a:pt x="3264" y="296"/>
                        <a:pt x="3456" y="48"/>
                        <a:pt x="3648" y="56"/>
                      </a:cubicBezTo>
                      <a:cubicBezTo>
                        <a:pt x="3840" y="64"/>
                        <a:pt x="4072" y="296"/>
                        <a:pt x="4176" y="344"/>
                      </a:cubicBezTo>
                    </a:path>
                  </a:pathLst>
                </a:custGeom>
                <a:noFill/>
                <a:ln w="9525">
                  <a:solidFill>
                    <a:srgbClr val="00257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marL="0" marR="0" lvl="0" indent="0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rgbClr val="002570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  <p:grpSp>
            <p:nvGrpSpPr>
              <p:cNvPr id="150" name="Group 82">
                <a:extLst>
                  <a:ext uri="{FF2B5EF4-FFF2-40B4-BE49-F238E27FC236}">
                    <a16:creationId xmlns:a16="http://schemas.microsoft.com/office/drawing/2014/main" id="{36F1EEB2-56D6-4EB3-AAF7-EAD4127A2EC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flipH="1">
                <a:off x="5648324" y="2571753"/>
                <a:ext cx="2995642" cy="357181"/>
                <a:chOff x="528" y="1436"/>
                <a:chExt cx="4464" cy="436"/>
              </a:xfrm>
            </p:grpSpPr>
            <p:sp>
              <p:nvSpPr>
                <p:cNvPr id="155" name="Freeform 78">
                  <a:extLst>
                    <a:ext uri="{FF2B5EF4-FFF2-40B4-BE49-F238E27FC236}">
                      <a16:creationId xmlns:a16="http://schemas.microsoft.com/office/drawing/2014/main" id="{04E83131-DCE4-4CC0-872E-0913B0DE3EC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72" y="1528"/>
                  <a:ext cx="4320" cy="344"/>
                </a:xfrm>
                <a:custGeom>
                  <a:avLst/>
                  <a:gdLst>
                    <a:gd name="T0" fmla="*/ 0 w 4176"/>
                    <a:gd name="T1" fmla="*/ 200 h 344"/>
                    <a:gd name="T2" fmla="*/ 3161 w 4176"/>
                    <a:gd name="T3" fmla="*/ 8 h 344"/>
                    <a:gd name="T4" fmla="*/ 5968 w 4176"/>
                    <a:gd name="T5" fmla="*/ 248 h 344"/>
                    <a:gd name="T6" fmla="*/ 8562 w 4176"/>
                    <a:gd name="T7" fmla="*/ 56 h 344"/>
                    <a:gd name="T8" fmla="*/ 11730 w 4176"/>
                    <a:gd name="T9" fmla="*/ 296 h 344"/>
                    <a:gd name="T10" fmla="*/ 14157 w 4176"/>
                    <a:gd name="T11" fmla="*/ 56 h 344"/>
                    <a:gd name="T12" fmla="*/ 16206 w 4176"/>
                    <a:gd name="T13" fmla="*/ 344 h 344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4176"/>
                    <a:gd name="T22" fmla="*/ 0 h 344"/>
                    <a:gd name="T23" fmla="*/ 4176 w 4176"/>
                    <a:gd name="T24" fmla="*/ 344 h 344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4176" h="344">
                      <a:moveTo>
                        <a:pt x="0" y="200"/>
                      </a:moveTo>
                      <a:cubicBezTo>
                        <a:pt x="280" y="100"/>
                        <a:pt x="560" y="0"/>
                        <a:pt x="816" y="8"/>
                      </a:cubicBezTo>
                      <a:cubicBezTo>
                        <a:pt x="1072" y="16"/>
                        <a:pt x="1304" y="240"/>
                        <a:pt x="1536" y="248"/>
                      </a:cubicBezTo>
                      <a:cubicBezTo>
                        <a:pt x="1768" y="256"/>
                        <a:pt x="1960" y="48"/>
                        <a:pt x="2208" y="56"/>
                      </a:cubicBezTo>
                      <a:cubicBezTo>
                        <a:pt x="2456" y="64"/>
                        <a:pt x="2784" y="296"/>
                        <a:pt x="3024" y="296"/>
                      </a:cubicBezTo>
                      <a:cubicBezTo>
                        <a:pt x="3264" y="296"/>
                        <a:pt x="3456" y="48"/>
                        <a:pt x="3648" y="56"/>
                      </a:cubicBezTo>
                      <a:cubicBezTo>
                        <a:pt x="3840" y="64"/>
                        <a:pt x="4072" y="296"/>
                        <a:pt x="4176" y="344"/>
                      </a:cubicBezTo>
                    </a:path>
                  </a:pathLst>
                </a:custGeom>
                <a:noFill/>
                <a:ln w="9525">
                  <a:solidFill>
                    <a:srgbClr val="00257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marL="0" marR="0" lvl="0" indent="0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rgbClr val="002570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56" name="Freeform 79">
                  <a:extLst>
                    <a:ext uri="{FF2B5EF4-FFF2-40B4-BE49-F238E27FC236}">
                      <a16:creationId xmlns:a16="http://schemas.microsoft.com/office/drawing/2014/main" id="{62C781DC-289B-4B72-8D27-84E306A8CA0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28" y="1488"/>
                  <a:ext cx="4176" cy="344"/>
                </a:xfrm>
                <a:custGeom>
                  <a:avLst/>
                  <a:gdLst>
                    <a:gd name="T0" fmla="*/ 0 w 4176"/>
                    <a:gd name="T1" fmla="*/ 200 h 344"/>
                    <a:gd name="T2" fmla="*/ 816 w 4176"/>
                    <a:gd name="T3" fmla="*/ 8 h 344"/>
                    <a:gd name="T4" fmla="*/ 1536 w 4176"/>
                    <a:gd name="T5" fmla="*/ 248 h 344"/>
                    <a:gd name="T6" fmla="*/ 2208 w 4176"/>
                    <a:gd name="T7" fmla="*/ 56 h 344"/>
                    <a:gd name="T8" fmla="*/ 3024 w 4176"/>
                    <a:gd name="T9" fmla="*/ 296 h 344"/>
                    <a:gd name="T10" fmla="*/ 3648 w 4176"/>
                    <a:gd name="T11" fmla="*/ 56 h 344"/>
                    <a:gd name="T12" fmla="*/ 4176 w 4176"/>
                    <a:gd name="T13" fmla="*/ 344 h 344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4176"/>
                    <a:gd name="T22" fmla="*/ 0 h 344"/>
                    <a:gd name="T23" fmla="*/ 4176 w 4176"/>
                    <a:gd name="T24" fmla="*/ 344 h 344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4176" h="344">
                      <a:moveTo>
                        <a:pt x="0" y="200"/>
                      </a:moveTo>
                      <a:cubicBezTo>
                        <a:pt x="280" y="100"/>
                        <a:pt x="560" y="0"/>
                        <a:pt x="816" y="8"/>
                      </a:cubicBezTo>
                      <a:cubicBezTo>
                        <a:pt x="1072" y="16"/>
                        <a:pt x="1304" y="240"/>
                        <a:pt x="1536" y="248"/>
                      </a:cubicBezTo>
                      <a:cubicBezTo>
                        <a:pt x="1768" y="256"/>
                        <a:pt x="1960" y="48"/>
                        <a:pt x="2208" y="56"/>
                      </a:cubicBezTo>
                      <a:cubicBezTo>
                        <a:pt x="2456" y="64"/>
                        <a:pt x="2784" y="296"/>
                        <a:pt x="3024" y="296"/>
                      </a:cubicBezTo>
                      <a:cubicBezTo>
                        <a:pt x="3264" y="296"/>
                        <a:pt x="3456" y="48"/>
                        <a:pt x="3648" y="56"/>
                      </a:cubicBezTo>
                      <a:cubicBezTo>
                        <a:pt x="3840" y="64"/>
                        <a:pt x="4072" y="296"/>
                        <a:pt x="4176" y="344"/>
                      </a:cubicBezTo>
                    </a:path>
                  </a:pathLst>
                </a:custGeom>
                <a:noFill/>
                <a:ln w="9525">
                  <a:solidFill>
                    <a:srgbClr val="00257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marL="0" marR="0" lvl="0" indent="0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rgbClr val="002570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57" name="Freeform 81">
                  <a:extLst>
                    <a:ext uri="{FF2B5EF4-FFF2-40B4-BE49-F238E27FC236}">
                      <a16:creationId xmlns:a16="http://schemas.microsoft.com/office/drawing/2014/main" id="{7A9C5E18-D3A5-49FC-9CD2-60DBC1AB828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72" y="1436"/>
                  <a:ext cx="4176" cy="344"/>
                </a:xfrm>
                <a:custGeom>
                  <a:avLst/>
                  <a:gdLst>
                    <a:gd name="T0" fmla="*/ 0 w 4176"/>
                    <a:gd name="T1" fmla="*/ 200 h 344"/>
                    <a:gd name="T2" fmla="*/ 816 w 4176"/>
                    <a:gd name="T3" fmla="*/ 8 h 344"/>
                    <a:gd name="T4" fmla="*/ 1536 w 4176"/>
                    <a:gd name="T5" fmla="*/ 248 h 344"/>
                    <a:gd name="T6" fmla="*/ 2208 w 4176"/>
                    <a:gd name="T7" fmla="*/ 56 h 344"/>
                    <a:gd name="T8" fmla="*/ 3024 w 4176"/>
                    <a:gd name="T9" fmla="*/ 296 h 344"/>
                    <a:gd name="T10" fmla="*/ 3648 w 4176"/>
                    <a:gd name="T11" fmla="*/ 56 h 344"/>
                    <a:gd name="T12" fmla="*/ 4176 w 4176"/>
                    <a:gd name="T13" fmla="*/ 344 h 344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4176"/>
                    <a:gd name="T22" fmla="*/ 0 h 344"/>
                    <a:gd name="T23" fmla="*/ 4176 w 4176"/>
                    <a:gd name="T24" fmla="*/ 344 h 344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4176" h="344">
                      <a:moveTo>
                        <a:pt x="0" y="200"/>
                      </a:moveTo>
                      <a:cubicBezTo>
                        <a:pt x="280" y="100"/>
                        <a:pt x="560" y="0"/>
                        <a:pt x="816" y="8"/>
                      </a:cubicBezTo>
                      <a:cubicBezTo>
                        <a:pt x="1072" y="16"/>
                        <a:pt x="1304" y="240"/>
                        <a:pt x="1536" y="248"/>
                      </a:cubicBezTo>
                      <a:cubicBezTo>
                        <a:pt x="1768" y="256"/>
                        <a:pt x="1960" y="48"/>
                        <a:pt x="2208" y="56"/>
                      </a:cubicBezTo>
                      <a:cubicBezTo>
                        <a:pt x="2456" y="64"/>
                        <a:pt x="2784" y="296"/>
                        <a:pt x="3024" y="296"/>
                      </a:cubicBezTo>
                      <a:cubicBezTo>
                        <a:pt x="3264" y="296"/>
                        <a:pt x="3456" y="48"/>
                        <a:pt x="3648" y="56"/>
                      </a:cubicBezTo>
                      <a:cubicBezTo>
                        <a:pt x="3840" y="64"/>
                        <a:pt x="4072" y="296"/>
                        <a:pt x="4176" y="344"/>
                      </a:cubicBezTo>
                    </a:path>
                  </a:pathLst>
                </a:custGeom>
                <a:noFill/>
                <a:ln w="9525">
                  <a:solidFill>
                    <a:srgbClr val="00257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marL="0" marR="0" lvl="0" indent="0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rgbClr val="002570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  <p:grpSp>
            <p:nvGrpSpPr>
              <p:cNvPr id="151" name="Group 82">
                <a:extLst>
                  <a:ext uri="{FF2B5EF4-FFF2-40B4-BE49-F238E27FC236}">
                    <a16:creationId xmlns:a16="http://schemas.microsoft.com/office/drawing/2014/main" id="{623888D3-00DA-419D-BD5B-E2D801D67D7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005118" y="2571753"/>
                <a:ext cx="2995642" cy="357181"/>
                <a:chOff x="528" y="1436"/>
                <a:chExt cx="4464" cy="436"/>
              </a:xfrm>
            </p:grpSpPr>
            <p:sp>
              <p:nvSpPr>
                <p:cNvPr id="152" name="Freeform 78">
                  <a:extLst>
                    <a:ext uri="{FF2B5EF4-FFF2-40B4-BE49-F238E27FC236}">
                      <a16:creationId xmlns:a16="http://schemas.microsoft.com/office/drawing/2014/main" id="{FEE3ED12-1FB5-4311-9787-B15748F3F74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72" y="1528"/>
                  <a:ext cx="4320" cy="344"/>
                </a:xfrm>
                <a:custGeom>
                  <a:avLst/>
                  <a:gdLst>
                    <a:gd name="T0" fmla="*/ 0 w 4176"/>
                    <a:gd name="T1" fmla="*/ 200 h 344"/>
                    <a:gd name="T2" fmla="*/ 3161 w 4176"/>
                    <a:gd name="T3" fmla="*/ 8 h 344"/>
                    <a:gd name="T4" fmla="*/ 5968 w 4176"/>
                    <a:gd name="T5" fmla="*/ 248 h 344"/>
                    <a:gd name="T6" fmla="*/ 8562 w 4176"/>
                    <a:gd name="T7" fmla="*/ 56 h 344"/>
                    <a:gd name="T8" fmla="*/ 11730 w 4176"/>
                    <a:gd name="T9" fmla="*/ 296 h 344"/>
                    <a:gd name="T10" fmla="*/ 14157 w 4176"/>
                    <a:gd name="T11" fmla="*/ 56 h 344"/>
                    <a:gd name="T12" fmla="*/ 16206 w 4176"/>
                    <a:gd name="T13" fmla="*/ 344 h 344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4176"/>
                    <a:gd name="T22" fmla="*/ 0 h 344"/>
                    <a:gd name="T23" fmla="*/ 4176 w 4176"/>
                    <a:gd name="T24" fmla="*/ 344 h 344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4176" h="344">
                      <a:moveTo>
                        <a:pt x="0" y="200"/>
                      </a:moveTo>
                      <a:cubicBezTo>
                        <a:pt x="280" y="100"/>
                        <a:pt x="560" y="0"/>
                        <a:pt x="816" y="8"/>
                      </a:cubicBezTo>
                      <a:cubicBezTo>
                        <a:pt x="1072" y="16"/>
                        <a:pt x="1304" y="240"/>
                        <a:pt x="1536" y="248"/>
                      </a:cubicBezTo>
                      <a:cubicBezTo>
                        <a:pt x="1768" y="256"/>
                        <a:pt x="1960" y="48"/>
                        <a:pt x="2208" y="56"/>
                      </a:cubicBezTo>
                      <a:cubicBezTo>
                        <a:pt x="2456" y="64"/>
                        <a:pt x="2784" y="296"/>
                        <a:pt x="3024" y="296"/>
                      </a:cubicBezTo>
                      <a:cubicBezTo>
                        <a:pt x="3264" y="296"/>
                        <a:pt x="3456" y="48"/>
                        <a:pt x="3648" y="56"/>
                      </a:cubicBezTo>
                      <a:cubicBezTo>
                        <a:pt x="3840" y="64"/>
                        <a:pt x="4072" y="296"/>
                        <a:pt x="4176" y="344"/>
                      </a:cubicBezTo>
                    </a:path>
                  </a:pathLst>
                </a:custGeom>
                <a:noFill/>
                <a:ln w="9525">
                  <a:solidFill>
                    <a:srgbClr val="00257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marL="0" marR="0" lvl="0" indent="0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rgbClr val="002570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53" name="Freeform 79">
                  <a:extLst>
                    <a:ext uri="{FF2B5EF4-FFF2-40B4-BE49-F238E27FC236}">
                      <a16:creationId xmlns:a16="http://schemas.microsoft.com/office/drawing/2014/main" id="{35A06294-F9A2-4F3A-8A0F-CA6E9515CB4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28" y="1488"/>
                  <a:ext cx="4176" cy="344"/>
                </a:xfrm>
                <a:custGeom>
                  <a:avLst/>
                  <a:gdLst>
                    <a:gd name="T0" fmla="*/ 0 w 4176"/>
                    <a:gd name="T1" fmla="*/ 200 h 344"/>
                    <a:gd name="T2" fmla="*/ 816 w 4176"/>
                    <a:gd name="T3" fmla="*/ 8 h 344"/>
                    <a:gd name="T4" fmla="*/ 1536 w 4176"/>
                    <a:gd name="T5" fmla="*/ 248 h 344"/>
                    <a:gd name="T6" fmla="*/ 2208 w 4176"/>
                    <a:gd name="T7" fmla="*/ 56 h 344"/>
                    <a:gd name="T8" fmla="*/ 3024 w 4176"/>
                    <a:gd name="T9" fmla="*/ 296 h 344"/>
                    <a:gd name="T10" fmla="*/ 3648 w 4176"/>
                    <a:gd name="T11" fmla="*/ 56 h 344"/>
                    <a:gd name="T12" fmla="*/ 4176 w 4176"/>
                    <a:gd name="T13" fmla="*/ 344 h 344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4176"/>
                    <a:gd name="T22" fmla="*/ 0 h 344"/>
                    <a:gd name="T23" fmla="*/ 4176 w 4176"/>
                    <a:gd name="T24" fmla="*/ 344 h 344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4176" h="344">
                      <a:moveTo>
                        <a:pt x="0" y="200"/>
                      </a:moveTo>
                      <a:cubicBezTo>
                        <a:pt x="280" y="100"/>
                        <a:pt x="560" y="0"/>
                        <a:pt x="816" y="8"/>
                      </a:cubicBezTo>
                      <a:cubicBezTo>
                        <a:pt x="1072" y="16"/>
                        <a:pt x="1304" y="240"/>
                        <a:pt x="1536" y="248"/>
                      </a:cubicBezTo>
                      <a:cubicBezTo>
                        <a:pt x="1768" y="256"/>
                        <a:pt x="1960" y="48"/>
                        <a:pt x="2208" y="56"/>
                      </a:cubicBezTo>
                      <a:cubicBezTo>
                        <a:pt x="2456" y="64"/>
                        <a:pt x="2784" y="296"/>
                        <a:pt x="3024" y="296"/>
                      </a:cubicBezTo>
                      <a:cubicBezTo>
                        <a:pt x="3264" y="296"/>
                        <a:pt x="3456" y="48"/>
                        <a:pt x="3648" y="56"/>
                      </a:cubicBezTo>
                      <a:cubicBezTo>
                        <a:pt x="3840" y="64"/>
                        <a:pt x="4072" y="296"/>
                        <a:pt x="4176" y="344"/>
                      </a:cubicBezTo>
                    </a:path>
                  </a:pathLst>
                </a:custGeom>
                <a:noFill/>
                <a:ln w="9525">
                  <a:solidFill>
                    <a:srgbClr val="00257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marL="0" marR="0" lvl="0" indent="0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rgbClr val="002570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54" name="Freeform 81">
                  <a:extLst>
                    <a:ext uri="{FF2B5EF4-FFF2-40B4-BE49-F238E27FC236}">
                      <a16:creationId xmlns:a16="http://schemas.microsoft.com/office/drawing/2014/main" id="{3D3EEE48-9C5F-439E-8437-7112581EAA6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72" y="1436"/>
                  <a:ext cx="4176" cy="344"/>
                </a:xfrm>
                <a:custGeom>
                  <a:avLst/>
                  <a:gdLst>
                    <a:gd name="T0" fmla="*/ 0 w 4176"/>
                    <a:gd name="T1" fmla="*/ 200 h 344"/>
                    <a:gd name="T2" fmla="*/ 816 w 4176"/>
                    <a:gd name="T3" fmla="*/ 8 h 344"/>
                    <a:gd name="T4" fmla="*/ 1536 w 4176"/>
                    <a:gd name="T5" fmla="*/ 248 h 344"/>
                    <a:gd name="T6" fmla="*/ 2208 w 4176"/>
                    <a:gd name="T7" fmla="*/ 56 h 344"/>
                    <a:gd name="T8" fmla="*/ 3024 w 4176"/>
                    <a:gd name="T9" fmla="*/ 296 h 344"/>
                    <a:gd name="T10" fmla="*/ 3648 w 4176"/>
                    <a:gd name="T11" fmla="*/ 56 h 344"/>
                    <a:gd name="T12" fmla="*/ 4176 w 4176"/>
                    <a:gd name="T13" fmla="*/ 344 h 344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4176"/>
                    <a:gd name="T22" fmla="*/ 0 h 344"/>
                    <a:gd name="T23" fmla="*/ 4176 w 4176"/>
                    <a:gd name="T24" fmla="*/ 344 h 344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4176" h="344">
                      <a:moveTo>
                        <a:pt x="0" y="200"/>
                      </a:moveTo>
                      <a:cubicBezTo>
                        <a:pt x="280" y="100"/>
                        <a:pt x="560" y="0"/>
                        <a:pt x="816" y="8"/>
                      </a:cubicBezTo>
                      <a:cubicBezTo>
                        <a:pt x="1072" y="16"/>
                        <a:pt x="1304" y="240"/>
                        <a:pt x="1536" y="248"/>
                      </a:cubicBezTo>
                      <a:cubicBezTo>
                        <a:pt x="1768" y="256"/>
                        <a:pt x="1960" y="48"/>
                        <a:pt x="2208" y="56"/>
                      </a:cubicBezTo>
                      <a:cubicBezTo>
                        <a:pt x="2456" y="64"/>
                        <a:pt x="2784" y="296"/>
                        <a:pt x="3024" y="296"/>
                      </a:cubicBezTo>
                      <a:cubicBezTo>
                        <a:pt x="3264" y="296"/>
                        <a:pt x="3456" y="48"/>
                        <a:pt x="3648" y="56"/>
                      </a:cubicBezTo>
                      <a:cubicBezTo>
                        <a:pt x="3840" y="64"/>
                        <a:pt x="4072" y="296"/>
                        <a:pt x="4176" y="344"/>
                      </a:cubicBezTo>
                    </a:path>
                  </a:pathLst>
                </a:custGeom>
                <a:noFill/>
                <a:ln w="9525">
                  <a:solidFill>
                    <a:srgbClr val="00257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marL="0" marR="0" lvl="0" indent="0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rgbClr val="002570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</p:grpSp>
        <p:sp>
          <p:nvSpPr>
            <p:cNvPr id="161" name="TextBox 160">
              <a:extLst>
                <a:ext uri="{FF2B5EF4-FFF2-40B4-BE49-F238E27FC236}">
                  <a16:creationId xmlns:a16="http://schemas.microsoft.com/office/drawing/2014/main" id="{B602E8D6-51F3-48B4-A028-58F42ED71456}"/>
                </a:ext>
              </a:extLst>
            </p:cNvPr>
            <p:cNvSpPr txBox="1"/>
            <p:nvPr/>
          </p:nvSpPr>
          <p:spPr>
            <a:xfrm>
              <a:off x="111902" y="3346303"/>
              <a:ext cx="1850186" cy="14542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ts val="300"/>
                </a:spcAft>
                <a:defRPr/>
              </a:pPr>
              <a:r>
                <a:rPr lang="en-US" sz="1400" b="1" dirty="0">
                  <a:solidFill>
                    <a:srgbClr val="00257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Effective Mindset</a:t>
              </a:r>
            </a:p>
            <a:p>
              <a:pPr marL="171450" indent="-171450" defTabSz="9144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/>
              </a:pPr>
              <a:r>
                <a:rPr lang="en-US" sz="1200" dirty="0">
                  <a:solidFill>
                    <a:srgbClr val="00257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Openness to others</a:t>
              </a:r>
            </a:p>
            <a:p>
              <a:pPr marL="171450" indent="-171450" defTabSz="9144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/>
              </a:pPr>
              <a:r>
                <a:rPr lang="en-US" sz="1200" dirty="0">
                  <a:solidFill>
                    <a:srgbClr val="00257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Appreciating diversity</a:t>
              </a:r>
            </a:p>
            <a:p>
              <a:pPr marL="171450" indent="-171450" defTabSz="9144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/>
              </a:pPr>
              <a:r>
                <a:rPr lang="en-US" sz="1200" dirty="0">
                  <a:solidFill>
                    <a:srgbClr val="00257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Shared ownership</a:t>
              </a:r>
            </a:p>
            <a:p>
              <a:pPr marL="171450" indent="-171450" defTabSz="9144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/>
              </a:pPr>
              <a:r>
                <a:rPr lang="en-US" sz="1200" dirty="0">
                  <a:solidFill>
                    <a:srgbClr val="00257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Prioritizing joint goals</a:t>
              </a:r>
            </a:p>
            <a:p>
              <a:pPr marL="171450" indent="-171450" defTabSz="9144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/>
              </a:pPr>
              <a:r>
                <a:rPr lang="en-US" sz="1200" dirty="0">
                  <a:solidFill>
                    <a:srgbClr val="00257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Engagement</a:t>
              </a:r>
            </a:p>
            <a:p>
              <a:pPr marL="171450" indent="-171450" defTabSz="9144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/>
              </a:pPr>
              <a:endParaRPr lang="en-US" sz="1200" dirty="0">
                <a:solidFill>
                  <a:srgbClr val="00257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62" name="TextBox 161">
              <a:extLst>
                <a:ext uri="{FF2B5EF4-FFF2-40B4-BE49-F238E27FC236}">
                  <a16:creationId xmlns:a16="http://schemas.microsoft.com/office/drawing/2014/main" id="{196EA3BB-9818-4ABB-946F-829984A22C75}"/>
                </a:ext>
              </a:extLst>
            </p:cNvPr>
            <p:cNvSpPr txBox="1"/>
            <p:nvPr/>
          </p:nvSpPr>
          <p:spPr>
            <a:xfrm>
              <a:off x="103633" y="120027"/>
              <a:ext cx="2332690" cy="14542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ts val="300"/>
                </a:spcAft>
                <a:defRPr/>
              </a:pPr>
              <a:r>
                <a:rPr lang="en-US" sz="1400" b="1" dirty="0">
                  <a:solidFill>
                    <a:srgbClr val="00257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Effective Communication</a:t>
              </a:r>
            </a:p>
            <a:p>
              <a:pPr marL="171450" indent="-171450" defTabSz="9144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/>
              </a:pPr>
              <a:r>
                <a:rPr lang="en-US" sz="1200" dirty="0">
                  <a:solidFill>
                    <a:srgbClr val="00257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Active listening</a:t>
              </a:r>
            </a:p>
            <a:p>
              <a:pPr marL="171450" indent="-171450" defTabSz="9144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/>
              </a:pPr>
              <a:r>
                <a:rPr lang="en-US" sz="1200" dirty="0">
                  <a:solidFill>
                    <a:srgbClr val="00257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Disciplined dialogue</a:t>
              </a:r>
            </a:p>
            <a:p>
              <a:pPr marL="171450" indent="-171450" defTabSz="9144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/>
              </a:pPr>
              <a:r>
                <a:rPr lang="en-US" sz="1200" dirty="0">
                  <a:solidFill>
                    <a:srgbClr val="00257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Giving feedback</a:t>
              </a:r>
            </a:p>
            <a:p>
              <a:pPr marL="171450" indent="-171450" defTabSz="9144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/>
              </a:pPr>
              <a:r>
                <a:rPr lang="en-US" sz="1200" dirty="0">
                  <a:solidFill>
                    <a:srgbClr val="00257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Crucial conversations</a:t>
              </a:r>
            </a:p>
            <a:p>
              <a:pPr marL="171450" indent="-171450" defTabSz="9144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/>
              </a:pPr>
              <a:r>
                <a:rPr lang="en-US" sz="1200" dirty="0">
                  <a:solidFill>
                    <a:srgbClr val="00257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Influencing styles</a:t>
              </a:r>
            </a:p>
            <a:p>
              <a:pPr marL="171450" indent="-171450" defTabSz="9144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/>
              </a:pPr>
              <a:endParaRPr lang="en-US" sz="1200" dirty="0">
                <a:solidFill>
                  <a:srgbClr val="00257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63" name="TextBox 162">
              <a:extLst>
                <a:ext uri="{FF2B5EF4-FFF2-40B4-BE49-F238E27FC236}">
                  <a16:creationId xmlns:a16="http://schemas.microsoft.com/office/drawing/2014/main" id="{973E4525-9FDC-40CC-A420-EE73615F114E}"/>
                </a:ext>
              </a:extLst>
            </p:cNvPr>
            <p:cNvSpPr txBox="1"/>
            <p:nvPr/>
          </p:nvSpPr>
          <p:spPr>
            <a:xfrm>
              <a:off x="6634339" y="120027"/>
              <a:ext cx="2299027" cy="14542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ts val="300"/>
                </a:spcAft>
                <a:defRPr/>
              </a:pPr>
              <a:r>
                <a:rPr lang="en-US" sz="1400" b="1" dirty="0">
                  <a:solidFill>
                    <a:srgbClr val="00257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Effective Processes</a:t>
              </a:r>
            </a:p>
            <a:p>
              <a:pPr marL="171450" indent="-171450" defTabSz="9144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/>
              </a:pPr>
              <a:r>
                <a:rPr lang="en-US" sz="1200" dirty="0">
                  <a:solidFill>
                    <a:srgbClr val="00257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Meeting procedures</a:t>
              </a:r>
            </a:p>
            <a:p>
              <a:pPr marL="171450" indent="-171450" defTabSz="9144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/>
              </a:pPr>
              <a:r>
                <a:rPr lang="en-US" sz="1200" dirty="0">
                  <a:solidFill>
                    <a:srgbClr val="00257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Alignment activities</a:t>
              </a:r>
            </a:p>
            <a:p>
              <a:pPr marL="171450" indent="-171450" defTabSz="9144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/>
              </a:pPr>
              <a:r>
                <a:rPr lang="en-US" sz="1200" dirty="0">
                  <a:solidFill>
                    <a:srgbClr val="00257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Decision-making methods</a:t>
              </a:r>
            </a:p>
            <a:p>
              <a:pPr marL="171450" indent="-171450" defTabSz="9144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/>
              </a:pPr>
              <a:r>
                <a:rPr lang="en-US" sz="1200" dirty="0">
                  <a:solidFill>
                    <a:srgbClr val="00257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Problem-solving approaches</a:t>
              </a:r>
            </a:p>
            <a:p>
              <a:pPr marL="171450" indent="-171450" defTabSz="9144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/>
              </a:pPr>
              <a:r>
                <a:rPr lang="en-US" sz="1200" dirty="0">
                  <a:solidFill>
                    <a:srgbClr val="00257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Conflict resolution</a:t>
              </a:r>
            </a:p>
            <a:p>
              <a:pPr marL="171450" indent="-171450" defTabSz="9144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/>
              </a:pPr>
              <a:endParaRPr lang="en-US" sz="1200" dirty="0">
                <a:solidFill>
                  <a:srgbClr val="00257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64" name="TextBox 163">
              <a:extLst>
                <a:ext uri="{FF2B5EF4-FFF2-40B4-BE49-F238E27FC236}">
                  <a16:creationId xmlns:a16="http://schemas.microsoft.com/office/drawing/2014/main" id="{D43CAFD4-351E-4173-A564-44E9A8FE1BB7}"/>
                </a:ext>
              </a:extLst>
            </p:cNvPr>
            <p:cNvSpPr txBox="1"/>
            <p:nvPr/>
          </p:nvSpPr>
          <p:spPr>
            <a:xfrm>
              <a:off x="6728369" y="3360387"/>
              <a:ext cx="1749197" cy="126957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ts val="300"/>
                </a:spcAft>
                <a:defRPr/>
              </a:pPr>
              <a:r>
                <a:rPr lang="en-US" sz="1400" b="1" dirty="0">
                  <a:solidFill>
                    <a:srgbClr val="00257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Effective Spirit</a:t>
              </a:r>
            </a:p>
            <a:p>
              <a:pPr marL="171450" indent="-171450" defTabSz="9144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/>
              </a:pPr>
              <a:r>
                <a:rPr lang="en-US" sz="1200" dirty="0">
                  <a:solidFill>
                    <a:srgbClr val="00257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Mutual trust</a:t>
              </a:r>
            </a:p>
            <a:p>
              <a:pPr marL="171450" indent="-171450" defTabSz="9144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/>
              </a:pPr>
              <a:r>
                <a:rPr lang="en-US" sz="1200" dirty="0">
                  <a:solidFill>
                    <a:srgbClr val="00257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Confidence</a:t>
              </a:r>
            </a:p>
            <a:p>
              <a:pPr marL="171450" indent="-171450" defTabSz="9144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/>
              </a:pPr>
              <a:r>
                <a:rPr lang="en-US" sz="1200" dirty="0">
                  <a:solidFill>
                    <a:srgbClr val="00257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Sense of community</a:t>
              </a:r>
            </a:p>
            <a:p>
              <a:pPr marL="171450" indent="-171450" defTabSz="9144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/>
              </a:pPr>
              <a:r>
                <a:rPr lang="en-US" sz="1200" dirty="0">
                  <a:solidFill>
                    <a:srgbClr val="00257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Joint commitment</a:t>
              </a:r>
            </a:p>
            <a:p>
              <a:pPr marL="171450" indent="-171450" defTabSz="9144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/>
              </a:pPr>
              <a:r>
                <a:rPr lang="en-US" sz="1200" dirty="0">
                  <a:solidFill>
                    <a:srgbClr val="00257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Reciprocal support</a:t>
              </a:r>
            </a:p>
          </p:txBody>
        </p:sp>
        <p:grpSp>
          <p:nvGrpSpPr>
            <p:cNvPr id="165" name="Groep 87">
              <a:extLst>
                <a:ext uri="{FF2B5EF4-FFF2-40B4-BE49-F238E27FC236}">
                  <a16:creationId xmlns:a16="http://schemas.microsoft.com/office/drawing/2014/main" id="{5900F164-1940-4CD4-9338-0083ECA4498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56562" y="2433492"/>
              <a:ext cx="8286750" cy="280988"/>
              <a:chOff x="357158" y="2571753"/>
              <a:chExt cx="8286808" cy="357181"/>
            </a:xfrm>
          </p:grpSpPr>
          <p:grpSp>
            <p:nvGrpSpPr>
              <p:cNvPr id="166" name="Group 82">
                <a:extLst>
                  <a:ext uri="{FF2B5EF4-FFF2-40B4-BE49-F238E27FC236}">
                    <a16:creationId xmlns:a16="http://schemas.microsoft.com/office/drawing/2014/main" id="{3D8DCE1B-D6D7-44A9-BBE7-7C83F4A89FBE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flipH="1">
                <a:off x="357158" y="2571753"/>
                <a:ext cx="2995642" cy="357181"/>
                <a:chOff x="528" y="1436"/>
                <a:chExt cx="4464" cy="436"/>
              </a:xfrm>
            </p:grpSpPr>
            <p:sp>
              <p:nvSpPr>
                <p:cNvPr id="175" name="Freeform 78">
                  <a:extLst>
                    <a:ext uri="{FF2B5EF4-FFF2-40B4-BE49-F238E27FC236}">
                      <a16:creationId xmlns:a16="http://schemas.microsoft.com/office/drawing/2014/main" id="{B449B34F-0609-424B-AABB-082DA01C432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72" y="1528"/>
                  <a:ext cx="4320" cy="344"/>
                </a:xfrm>
                <a:custGeom>
                  <a:avLst/>
                  <a:gdLst>
                    <a:gd name="T0" fmla="*/ 0 w 4176"/>
                    <a:gd name="T1" fmla="*/ 200 h 344"/>
                    <a:gd name="T2" fmla="*/ 3161 w 4176"/>
                    <a:gd name="T3" fmla="*/ 8 h 344"/>
                    <a:gd name="T4" fmla="*/ 5968 w 4176"/>
                    <a:gd name="T5" fmla="*/ 248 h 344"/>
                    <a:gd name="T6" fmla="*/ 8562 w 4176"/>
                    <a:gd name="T7" fmla="*/ 56 h 344"/>
                    <a:gd name="T8" fmla="*/ 11730 w 4176"/>
                    <a:gd name="T9" fmla="*/ 296 h 344"/>
                    <a:gd name="T10" fmla="*/ 14157 w 4176"/>
                    <a:gd name="T11" fmla="*/ 56 h 344"/>
                    <a:gd name="T12" fmla="*/ 16206 w 4176"/>
                    <a:gd name="T13" fmla="*/ 344 h 344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4176"/>
                    <a:gd name="T22" fmla="*/ 0 h 344"/>
                    <a:gd name="T23" fmla="*/ 4176 w 4176"/>
                    <a:gd name="T24" fmla="*/ 344 h 344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4176" h="344">
                      <a:moveTo>
                        <a:pt x="0" y="200"/>
                      </a:moveTo>
                      <a:cubicBezTo>
                        <a:pt x="280" y="100"/>
                        <a:pt x="560" y="0"/>
                        <a:pt x="816" y="8"/>
                      </a:cubicBezTo>
                      <a:cubicBezTo>
                        <a:pt x="1072" y="16"/>
                        <a:pt x="1304" y="240"/>
                        <a:pt x="1536" y="248"/>
                      </a:cubicBezTo>
                      <a:cubicBezTo>
                        <a:pt x="1768" y="256"/>
                        <a:pt x="1960" y="48"/>
                        <a:pt x="2208" y="56"/>
                      </a:cubicBezTo>
                      <a:cubicBezTo>
                        <a:pt x="2456" y="64"/>
                        <a:pt x="2784" y="296"/>
                        <a:pt x="3024" y="296"/>
                      </a:cubicBezTo>
                      <a:cubicBezTo>
                        <a:pt x="3264" y="296"/>
                        <a:pt x="3456" y="48"/>
                        <a:pt x="3648" y="56"/>
                      </a:cubicBezTo>
                      <a:cubicBezTo>
                        <a:pt x="3840" y="64"/>
                        <a:pt x="4072" y="296"/>
                        <a:pt x="4176" y="344"/>
                      </a:cubicBezTo>
                    </a:path>
                  </a:pathLst>
                </a:custGeom>
                <a:noFill/>
                <a:ln w="9525">
                  <a:solidFill>
                    <a:srgbClr val="00257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marL="0" marR="0" lvl="0" indent="0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rgbClr val="002570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76" name="Freeform 79">
                  <a:extLst>
                    <a:ext uri="{FF2B5EF4-FFF2-40B4-BE49-F238E27FC236}">
                      <a16:creationId xmlns:a16="http://schemas.microsoft.com/office/drawing/2014/main" id="{AEAC3158-5AE1-4C19-A292-539B8C95817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28" y="1488"/>
                  <a:ext cx="4176" cy="344"/>
                </a:xfrm>
                <a:custGeom>
                  <a:avLst/>
                  <a:gdLst>
                    <a:gd name="T0" fmla="*/ 0 w 4176"/>
                    <a:gd name="T1" fmla="*/ 200 h 344"/>
                    <a:gd name="T2" fmla="*/ 816 w 4176"/>
                    <a:gd name="T3" fmla="*/ 8 h 344"/>
                    <a:gd name="T4" fmla="*/ 1536 w 4176"/>
                    <a:gd name="T5" fmla="*/ 248 h 344"/>
                    <a:gd name="T6" fmla="*/ 2208 w 4176"/>
                    <a:gd name="T7" fmla="*/ 56 h 344"/>
                    <a:gd name="T8" fmla="*/ 3024 w 4176"/>
                    <a:gd name="T9" fmla="*/ 296 h 344"/>
                    <a:gd name="T10" fmla="*/ 3648 w 4176"/>
                    <a:gd name="T11" fmla="*/ 56 h 344"/>
                    <a:gd name="T12" fmla="*/ 4176 w 4176"/>
                    <a:gd name="T13" fmla="*/ 344 h 344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4176"/>
                    <a:gd name="T22" fmla="*/ 0 h 344"/>
                    <a:gd name="T23" fmla="*/ 4176 w 4176"/>
                    <a:gd name="T24" fmla="*/ 344 h 344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4176" h="344">
                      <a:moveTo>
                        <a:pt x="0" y="200"/>
                      </a:moveTo>
                      <a:cubicBezTo>
                        <a:pt x="280" y="100"/>
                        <a:pt x="560" y="0"/>
                        <a:pt x="816" y="8"/>
                      </a:cubicBezTo>
                      <a:cubicBezTo>
                        <a:pt x="1072" y="16"/>
                        <a:pt x="1304" y="240"/>
                        <a:pt x="1536" y="248"/>
                      </a:cubicBezTo>
                      <a:cubicBezTo>
                        <a:pt x="1768" y="256"/>
                        <a:pt x="1960" y="48"/>
                        <a:pt x="2208" y="56"/>
                      </a:cubicBezTo>
                      <a:cubicBezTo>
                        <a:pt x="2456" y="64"/>
                        <a:pt x="2784" y="296"/>
                        <a:pt x="3024" y="296"/>
                      </a:cubicBezTo>
                      <a:cubicBezTo>
                        <a:pt x="3264" y="296"/>
                        <a:pt x="3456" y="48"/>
                        <a:pt x="3648" y="56"/>
                      </a:cubicBezTo>
                      <a:cubicBezTo>
                        <a:pt x="3840" y="64"/>
                        <a:pt x="4072" y="296"/>
                        <a:pt x="4176" y="344"/>
                      </a:cubicBezTo>
                    </a:path>
                  </a:pathLst>
                </a:custGeom>
                <a:noFill/>
                <a:ln w="9525">
                  <a:solidFill>
                    <a:srgbClr val="00257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marL="0" marR="0" lvl="0" indent="0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rgbClr val="002570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77" name="Freeform 81">
                  <a:extLst>
                    <a:ext uri="{FF2B5EF4-FFF2-40B4-BE49-F238E27FC236}">
                      <a16:creationId xmlns:a16="http://schemas.microsoft.com/office/drawing/2014/main" id="{FEC65D81-6CA3-4794-BD85-DBE4D72FC58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72" y="1436"/>
                  <a:ext cx="4176" cy="344"/>
                </a:xfrm>
                <a:custGeom>
                  <a:avLst/>
                  <a:gdLst>
                    <a:gd name="T0" fmla="*/ 0 w 4176"/>
                    <a:gd name="T1" fmla="*/ 200 h 344"/>
                    <a:gd name="T2" fmla="*/ 816 w 4176"/>
                    <a:gd name="T3" fmla="*/ 8 h 344"/>
                    <a:gd name="T4" fmla="*/ 1536 w 4176"/>
                    <a:gd name="T5" fmla="*/ 248 h 344"/>
                    <a:gd name="T6" fmla="*/ 2208 w 4176"/>
                    <a:gd name="T7" fmla="*/ 56 h 344"/>
                    <a:gd name="T8" fmla="*/ 3024 w 4176"/>
                    <a:gd name="T9" fmla="*/ 296 h 344"/>
                    <a:gd name="T10" fmla="*/ 3648 w 4176"/>
                    <a:gd name="T11" fmla="*/ 56 h 344"/>
                    <a:gd name="T12" fmla="*/ 4176 w 4176"/>
                    <a:gd name="T13" fmla="*/ 344 h 344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4176"/>
                    <a:gd name="T22" fmla="*/ 0 h 344"/>
                    <a:gd name="T23" fmla="*/ 4176 w 4176"/>
                    <a:gd name="T24" fmla="*/ 344 h 344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4176" h="344">
                      <a:moveTo>
                        <a:pt x="0" y="200"/>
                      </a:moveTo>
                      <a:cubicBezTo>
                        <a:pt x="280" y="100"/>
                        <a:pt x="560" y="0"/>
                        <a:pt x="816" y="8"/>
                      </a:cubicBezTo>
                      <a:cubicBezTo>
                        <a:pt x="1072" y="16"/>
                        <a:pt x="1304" y="240"/>
                        <a:pt x="1536" y="248"/>
                      </a:cubicBezTo>
                      <a:cubicBezTo>
                        <a:pt x="1768" y="256"/>
                        <a:pt x="1960" y="48"/>
                        <a:pt x="2208" y="56"/>
                      </a:cubicBezTo>
                      <a:cubicBezTo>
                        <a:pt x="2456" y="64"/>
                        <a:pt x="2784" y="296"/>
                        <a:pt x="3024" y="296"/>
                      </a:cubicBezTo>
                      <a:cubicBezTo>
                        <a:pt x="3264" y="296"/>
                        <a:pt x="3456" y="48"/>
                        <a:pt x="3648" y="56"/>
                      </a:cubicBezTo>
                      <a:cubicBezTo>
                        <a:pt x="3840" y="64"/>
                        <a:pt x="4072" y="296"/>
                        <a:pt x="4176" y="344"/>
                      </a:cubicBezTo>
                    </a:path>
                  </a:pathLst>
                </a:custGeom>
                <a:noFill/>
                <a:ln w="9525">
                  <a:solidFill>
                    <a:srgbClr val="00257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marL="0" marR="0" lvl="0" indent="0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rgbClr val="002570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  <p:grpSp>
            <p:nvGrpSpPr>
              <p:cNvPr id="167" name="Group 82">
                <a:extLst>
                  <a:ext uri="{FF2B5EF4-FFF2-40B4-BE49-F238E27FC236}">
                    <a16:creationId xmlns:a16="http://schemas.microsoft.com/office/drawing/2014/main" id="{F28EF809-9F9B-4799-A858-C36F12F7FA5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flipH="1">
                <a:off x="5648324" y="2571753"/>
                <a:ext cx="2995642" cy="357181"/>
                <a:chOff x="528" y="1436"/>
                <a:chExt cx="4464" cy="436"/>
              </a:xfrm>
            </p:grpSpPr>
            <p:sp>
              <p:nvSpPr>
                <p:cNvPr id="172" name="Freeform 78">
                  <a:extLst>
                    <a:ext uri="{FF2B5EF4-FFF2-40B4-BE49-F238E27FC236}">
                      <a16:creationId xmlns:a16="http://schemas.microsoft.com/office/drawing/2014/main" id="{68FA587D-E30E-4ACD-84E6-8966F2E130E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72" y="1528"/>
                  <a:ext cx="4320" cy="344"/>
                </a:xfrm>
                <a:custGeom>
                  <a:avLst/>
                  <a:gdLst>
                    <a:gd name="T0" fmla="*/ 0 w 4176"/>
                    <a:gd name="T1" fmla="*/ 200 h 344"/>
                    <a:gd name="T2" fmla="*/ 3161 w 4176"/>
                    <a:gd name="T3" fmla="*/ 8 h 344"/>
                    <a:gd name="T4" fmla="*/ 5968 w 4176"/>
                    <a:gd name="T5" fmla="*/ 248 h 344"/>
                    <a:gd name="T6" fmla="*/ 8562 w 4176"/>
                    <a:gd name="T7" fmla="*/ 56 h 344"/>
                    <a:gd name="T8" fmla="*/ 11730 w 4176"/>
                    <a:gd name="T9" fmla="*/ 296 h 344"/>
                    <a:gd name="T10" fmla="*/ 14157 w 4176"/>
                    <a:gd name="T11" fmla="*/ 56 h 344"/>
                    <a:gd name="T12" fmla="*/ 16206 w 4176"/>
                    <a:gd name="T13" fmla="*/ 344 h 344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4176"/>
                    <a:gd name="T22" fmla="*/ 0 h 344"/>
                    <a:gd name="T23" fmla="*/ 4176 w 4176"/>
                    <a:gd name="T24" fmla="*/ 344 h 344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4176" h="344">
                      <a:moveTo>
                        <a:pt x="0" y="200"/>
                      </a:moveTo>
                      <a:cubicBezTo>
                        <a:pt x="280" y="100"/>
                        <a:pt x="560" y="0"/>
                        <a:pt x="816" y="8"/>
                      </a:cubicBezTo>
                      <a:cubicBezTo>
                        <a:pt x="1072" y="16"/>
                        <a:pt x="1304" y="240"/>
                        <a:pt x="1536" y="248"/>
                      </a:cubicBezTo>
                      <a:cubicBezTo>
                        <a:pt x="1768" y="256"/>
                        <a:pt x="1960" y="48"/>
                        <a:pt x="2208" y="56"/>
                      </a:cubicBezTo>
                      <a:cubicBezTo>
                        <a:pt x="2456" y="64"/>
                        <a:pt x="2784" y="296"/>
                        <a:pt x="3024" y="296"/>
                      </a:cubicBezTo>
                      <a:cubicBezTo>
                        <a:pt x="3264" y="296"/>
                        <a:pt x="3456" y="48"/>
                        <a:pt x="3648" y="56"/>
                      </a:cubicBezTo>
                      <a:cubicBezTo>
                        <a:pt x="3840" y="64"/>
                        <a:pt x="4072" y="296"/>
                        <a:pt x="4176" y="344"/>
                      </a:cubicBezTo>
                    </a:path>
                  </a:pathLst>
                </a:custGeom>
                <a:noFill/>
                <a:ln w="9525">
                  <a:solidFill>
                    <a:srgbClr val="00257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marL="0" marR="0" lvl="0" indent="0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rgbClr val="002570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73" name="Freeform 79">
                  <a:extLst>
                    <a:ext uri="{FF2B5EF4-FFF2-40B4-BE49-F238E27FC236}">
                      <a16:creationId xmlns:a16="http://schemas.microsoft.com/office/drawing/2014/main" id="{1FA165CF-4FAB-4CB7-8097-3F7579C3BB6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28" y="1488"/>
                  <a:ext cx="4176" cy="344"/>
                </a:xfrm>
                <a:custGeom>
                  <a:avLst/>
                  <a:gdLst>
                    <a:gd name="T0" fmla="*/ 0 w 4176"/>
                    <a:gd name="T1" fmla="*/ 200 h 344"/>
                    <a:gd name="T2" fmla="*/ 816 w 4176"/>
                    <a:gd name="T3" fmla="*/ 8 h 344"/>
                    <a:gd name="T4" fmla="*/ 1536 w 4176"/>
                    <a:gd name="T5" fmla="*/ 248 h 344"/>
                    <a:gd name="T6" fmla="*/ 2208 w 4176"/>
                    <a:gd name="T7" fmla="*/ 56 h 344"/>
                    <a:gd name="T8" fmla="*/ 3024 w 4176"/>
                    <a:gd name="T9" fmla="*/ 296 h 344"/>
                    <a:gd name="T10" fmla="*/ 3648 w 4176"/>
                    <a:gd name="T11" fmla="*/ 56 h 344"/>
                    <a:gd name="T12" fmla="*/ 4176 w 4176"/>
                    <a:gd name="T13" fmla="*/ 344 h 344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4176"/>
                    <a:gd name="T22" fmla="*/ 0 h 344"/>
                    <a:gd name="T23" fmla="*/ 4176 w 4176"/>
                    <a:gd name="T24" fmla="*/ 344 h 344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4176" h="344">
                      <a:moveTo>
                        <a:pt x="0" y="200"/>
                      </a:moveTo>
                      <a:cubicBezTo>
                        <a:pt x="280" y="100"/>
                        <a:pt x="560" y="0"/>
                        <a:pt x="816" y="8"/>
                      </a:cubicBezTo>
                      <a:cubicBezTo>
                        <a:pt x="1072" y="16"/>
                        <a:pt x="1304" y="240"/>
                        <a:pt x="1536" y="248"/>
                      </a:cubicBezTo>
                      <a:cubicBezTo>
                        <a:pt x="1768" y="256"/>
                        <a:pt x="1960" y="48"/>
                        <a:pt x="2208" y="56"/>
                      </a:cubicBezTo>
                      <a:cubicBezTo>
                        <a:pt x="2456" y="64"/>
                        <a:pt x="2784" y="296"/>
                        <a:pt x="3024" y="296"/>
                      </a:cubicBezTo>
                      <a:cubicBezTo>
                        <a:pt x="3264" y="296"/>
                        <a:pt x="3456" y="48"/>
                        <a:pt x="3648" y="56"/>
                      </a:cubicBezTo>
                      <a:cubicBezTo>
                        <a:pt x="3840" y="64"/>
                        <a:pt x="4072" y="296"/>
                        <a:pt x="4176" y="344"/>
                      </a:cubicBezTo>
                    </a:path>
                  </a:pathLst>
                </a:custGeom>
                <a:noFill/>
                <a:ln w="9525">
                  <a:solidFill>
                    <a:srgbClr val="00257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marL="0" marR="0" lvl="0" indent="0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rgbClr val="002570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74" name="Freeform 81">
                  <a:extLst>
                    <a:ext uri="{FF2B5EF4-FFF2-40B4-BE49-F238E27FC236}">
                      <a16:creationId xmlns:a16="http://schemas.microsoft.com/office/drawing/2014/main" id="{97F0C84C-BFF5-44CB-8E02-68569C3F2AF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72" y="1436"/>
                  <a:ext cx="4176" cy="344"/>
                </a:xfrm>
                <a:custGeom>
                  <a:avLst/>
                  <a:gdLst>
                    <a:gd name="T0" fmla="*/ 0 w 4176"/>
                    <a:gd name="T1" fmla="*/ 200 h 344"/>
                    <a:gd name="T2" fmla="*/ 816 w 4176"/>
                    <a:gd name="T3" fmla="*/ 8 h 344"/>
                    <a:gd name="T4" fmla="*/ 1536 w 4176"/>
                    <a:gd name="T5" fmla="*/ 248 h 344"/>
                    <a:gd name="T6" fmla="*/ 2208 w 4176"/>
                    <a:gd name="T7" fmla="*/ 56 h 344"/>
                    <a:gd name="T8" fmla="*/ 3024 w 4176"/>
                    <a:gd name="T9" fmla="*/ 296 h 344"/>
                    <a:gd name="T10" fmla="*/ 3648 w 4176"/>
                    <a:gd name="T11" fmla="*/ 56 h 344"/>
                    <a:gd name="T12" fmla="*/ 4176 w 4176"/>
                    <a:gd name="T13" fmla="*/ 344 h 344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4176"/>
                    <a:gd name="T22" fmla="*/ 0 h 344"/>
                    <a:gd name="T23" fmla="*/ 4176 w 4176"/>
                    <a:gd name="T24" fmla="*/ 344 h 344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4176" h="344">
                      <a:moveTo>
                        <a:pt x="0" y="200"/>
                      </a:moveTo>
                      <a:cubicBezTo>
                        <a:pt x="280" y="100"/>
                        <a:pt x="560" y="0"/>
                        <a:pt x="816" y="8"/>
                      </a:cubicBezTo>
                      <a:cubicBezTo>
                        <a:pt x="1072" y="16"/>
                        <a:pt x="1304" y="240"/>
                        <a:pt x="1536" y="248"/>
                      </a:cubicBezTo>
                      <a:cubicBezTo>
                        <a:pt x="1768" y="256"/>
                        <a:pt x="1960" y="48"/>
                        <a:pt x="2208" y="56"/>
                      </a:cubicBezTo>
                      <a:cubicBezTo>
                        <a:pt x="2456" y="64"/>
                        <a:pt x="2784" y="296"/>
                        <a:pt x="3024" y="296"/>
                      </a:cubicBezTo>
                      <a:cubicBezTo>
                        <a:pt x="3264" y="296"/>
                        <a:pt x="3456" y="48"/>
                        <a:pt x="3648" y="56"/>
                      </a:cubicBezTo>
                      <a:cubicBezTo>
                        <a:pt x="3840" y="64"/>
                        <a:pt x="4072" y="296"/>
                        <a:pt x="4176" y="344"/>
                      </a:cubicBezTo>
                    </a:path>
                  </a:pathLst>
                </a:custGeom>
                <a:noFill/>
                <a:ln w="9525">
                  <a:solidFill>
                    <a:srgbClr val="00257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marL="0" marR="0" lvl="0" indent="0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rgbClr val="002570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  <p:grpSp>
            <p:nvGrpSpPr>
              <p:cNvPr id="168" name="Group 82">
                <a:extLst>
                  <a:ext uri="{FF2B5EF4-FFF2-40B4-BE49-F238E27FC236}">
                    <a16:creationId xmlns:a16="http://schemas.microsoft.com/office/drawing/2014/main" id="{D3847A28-CDF2-47A7-BBFE-415C837CC3F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005118" y="2571753"/>
                <a:ext cx="2995642" cy="357181"/>
                <a:chOff x="528" y="1436"/>
                <a:chExt cx="4464" cy="436"/>
              </a:xfrm>
            </p:grpSpPr>
            <p:sp>
              <p:nvSpPr>
                <p:cNvPr id="169" name="Freeform 78">
                  <a:extLst>
                    <a:ext uri="{FF2B5EF4-FFF2-40B4-BE49-F238E27FC236}">
                      <a16:creationId xmlns:a16="http://schemas.microsoft.com/office/drawing/2014/main" id="{719A73BB-79A4-4BCB-9555-DEB8AC6E83A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72" y="1528"/>
                  <a:ext cx="4320" cy="344"/>
                </a:xfrm>
                <a:custGeom>
                  <a:avLst/>
                  <a:gdLst>
                    <a:gd name="T0" fmla="*/ 0 w 4176"/>
                    <a:gd name="T1" fmla="*/ 200 h 344"/>
                    <a:gd name="T2" fmla="*/ 3161 w 4176"/>
                    <a:gd name="T3" fmla="*/ 8 h 344"/>
                    <a:gd name="T4" fmla="*/ 5968 w 4176"/>
                    <a:gd name="T5" fmla="*/ 248 h 344"/>
                    <a:gd name="T6" fmla="*/ 8562 w 4176"/>
                    <a:gd name="T7" fmla="*/ 56 h 344"/>
                    <a:gd name="T8" fmla="*/ 11730 w 4176"/>
                    <a:gd name="T9" fmla="*/ 296 h 344"/>
                    <a:gd name="T10" fmla="*/ 14157 w 4176"/>
                    <a:gd name="T11" fmla="*/ 56 h 344"/>
                    <a:gd name="T12" fmla="*/ 16206 w 4176"/>
                    <a:gd name="T13" fmla="*/ 344 h 344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4176"/>
                    <a:gd name="T22" fmla="*/ 0 h 344"/>
                    <a:gd name="T23" fmla="*/ 4176 w 4176"/>
                    <a:gd name="T24" fmla="*/ 344 h 344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4176" h="344">
                      <a:moveTo>
                        <a:pt x="0" y="200"/>
                      </a:moveTo>
                      <a:cubicBezTo>
                        <a:pt x="280" y="100"/>
                        <a:pt x="560" y="0"/>
                        <a:pt x="816" y="8"/>
                      </a:cubicBezTo>
                      <a:cubicBezTo>
                        <a:pt x="1072" y="16"/>
                        <a:pt x="1304" y="240"/>
                        <a:pt x="1536" y="248"/>
                      </a:cubicBezTo>
                      <a:cubicBezTo>
                        <a:pt x="1768" y="256"/>
                        <a:pt x="1960" y="48"/>
                        <a:pt x="2208" y="56"/>
                      </a:cubicBezTo>
                      <a:cubicBezTo>
                        <a:pt x="2456" y="64"/>
                        <a:pt x="2784" y="296"/>
                        <a:pt x="3024" y="296"/>
                      </a:cubicBezTo>
                      <a:cubicBezTo>
                        <a:pt x="3264" y="296"/>
                        <a:pt x="3456" y="48"/>
                        <a:pt x="3648" y="56"/>
                      </a:cubicBezTo>
                      <a:cubicBezTo>
                        <a:pt x="3840" y="64"/>
                        <a:pt x="4072" y="296"/>
                        <a:pt x="4176" y="344"/>
                      </a:cubicBezTo>
                    </a:path>
                  </a:pathLst>
                </a:custGeom>
                <a:noFill/>
                <a:ln w="9525">
                  <a:solidFill>
                    <a:srgbClr val="00257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marL="0" marR="0" lvl="0" indent="0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rgbClr val="002570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70" name="Freeform 79">
                  <a:extLst>
                    <a:ext uri="{FF2B5EF4-FFF2-40B4-BE49-F238E27FC236}">
                      <a16:creationId xmlns:a16="http://schemas.microsoft.com/office/drawing/2014/main" id="{4F1EF951-0040-4D63-905B-7E53F86FF36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28" y="1488"/>
                  <a:ext cx="4176" cy="344"/>
                </a:xfrm>
                <a:custGeom>
                  <a:avLst/>
                  <a:gdLst>
                    <a:gd name="T0" fmla="*/ 0 w 4176"/>
                    <a:gd name="T1" fmla="*/ 200 h 344"/>
                    <a:gd name="T2" fmla="*/ 816 w 4176"/>
                    <a:gd name="T3" fmla="*/ 8 h 344"/>
                    <a:gd name="T4" fmla="*/ 1536 w 4176"/>
                    <a:gd name="T5" fmla="*/ 248 h 344"/>
                    <a:gd name="T6" fmla="*/ 2208 w 4176"/>
                    <a:gd name="T7" fmla="*/ 56 h 344"/>
                    <a:gd name="T8" fmla="*/ 3024 w 4176"/>
                    <a:gd name="T9" fmla="*/ 296 h 344"/>
                    <a:gd name="T10" fmla="*/ 3648 w 4176"/>
                    <a:gd name="T11" fmla="*/ 56 h 344"/>
                    <a:gd name="T12" fmla="*/ 4176 w 4176"/>
                    <a:gd name="T13" fmla="*/ 344 h 344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4176"/>
                    <a:gd name="T22" fmla="*/ 0 h 344"/>
                    <a:gd name="T23" fmla="*/ 4176 w 4176"/>
                    <a:gd name="T24" fmla="*/ 344 h 344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4176" h="344">
                      <a:moveTo>
                        <a:pt x="0" y="200"/>
                      </a:moveTo>
                      <a:cubicBezTo>
                        <a:pt x="280" y="100"/>
                        <a:pt x="560" y="0"/>
                        <a:pt x="816" y="8"/>
                      </a:cubicBezTo>
                      <a:cubicBezTo>
                        <a:pt x="1072" y="16"/>
                        <a:pt x="1304" y="240"/>
                        <a:pt x="1536" y="248"/>
                      </a:cubicBezTo>
                      <a:cubicBezTo>
                        <a:pt x="1768" y="256"/>
                        <a:pt x="1960" y="48"/>
                        <a:pt x="2208" y="56"/>
                      </a:cubicBezTo>
                      <a:cubicBezTo>
                        <a:pt x="2456" y="64"/>
                        <a:pt x="2784" y="296"/>
                        <a:pt x="3024" y="296"/>
                      </a:cubicBezTo>
                      <a:cubicBezTo>
                        <a:pt x="3264" y="296"/>
                        <a:pt x="3456" y="48"/>
                        <a:pt x="3648" y="56"/>
                      </a:cubicBezTo>
                      <a:cubicBezTo>
                        <a:pt x="3840" y="64"/>
                        <a:pt x="4072" y="296"/>
                        <a:pt x="4176" y="344"/>
                      </a:cubicBezTo>
                    </a:path>
                  </a:pathLst>
                </a:custGeom>
                <a:noFill/>
                <a:ln w="9525">
                  <a:solidFill>
                    <a:srgbClr val="00257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marL="0" marR="0" lvl="0" indent="0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rgbClr val="002570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71" name="Freeform 81">
                  <a:extLst>
                    <a:ext uri="{FF2B5EF4-FFF2-40B4-BE49-F238E27FC236}">
                      <a16:creationId xmlns:a16="http://schemas.microsoft.com/office/drawing/2014/main" id="{556E8483-CC28-4233-A2EC-2B3646D01C3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72" y="1436"/>
                  <a:ext cx="4176" cy="344"/>
                </a:xfrm>
                <a:custGeom>
                  <a:avLst/>
                  <a:gdLst>
                    <a:gd name="T0" fmla="*/ 0 w 4176"/>
                    <a:gd name="T1" fmla="*/ 200 h 344"/>
                    <a:gd name="T2" fmla="*/ 816 w 4176"/>
                    <a:gd name="T3" fmla="*/ 8 h 344"/>
                    <a:gd name="T4" fmla="*/ 1536 w 4176"/>
                    <a:gd name="T5" fmla="*/ 248 h 344"/>
                    <a:gd name="T6" fmla="*/ 2208 w 4176"/>
                    <a:gd name="T7" fmla="*/ 56 h 344"/>
                    <a:gd name="T8" fmla="*/ 3024 w 4176"/>
                    <a:gd name="T9" fmla="*/ 296 h 344"/>
                    <a:gd name="T10" fmla="*/ 3648 w 4176"/>
                    <a:gd name="T11" fmla="*/ 56 h 344"/>
                    <a:gd name="T12" fmla="*/ 4176 w 4176"/>
                    <a:gd name="T13" fmla="*/ 344 h 344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4176"/>
                    <a:gd name="T22" fmla="*/ 0 h 344"/>
                    <a:gd name="T23" fmla="*/ 4176 w 4176"/>
                    <a:gd name="T24" fmla="*/ 344 h 344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4176" h="344">
                      <a:moveTo>
                        <a:pt x="0" y="200"/>
                      </a:moveTo>
                      <a:cubicBezTo>
                        <a:pt x="280" y="100"/>
                        <a:pt x="560" y="0"/>
                        <a:pt x="816" y="8"/>
                      </a:cubicBezTo>
                      <a:cubicBezTo>
                        <a:pt x="1072" y="16"/>
                        <a:pt x="1304" y="240"/>
                        <a:pt x="1536" y="248"/>
                      </a:cubicBezTo>
                      <a:cubicBezTo>
                        <a:pt x="1768" y="256"/>
                        <a:pt x="1960" y="48"/>
                        <a:pt x="2208" y="56"/>
                      </a:cubicBezTo>
                      <a:cubicBezTo>
                        <a:pt x="2456" y="64"/>
                        <a:pt x="2784" y="296"/>
                        <a:pt x="3024" y="296"/>
                      </a:cubicBezTo>
                      <a:cubicBezTo>
                        <a:pt x="3264" y="296"/>
                        <a:pt x="3456" y="48"/>
                        <a:pt x="3648" y="56"/>
                      </a:cubicBezTo>
                      <a:cubicBezTo>
                        <a:pt x="3840" y="64"/>
                        <a:pt x="4072" y="296"/>
                        <a:pt x="4176" y="344"/>
                      </a:cubicBezTo>
                    </a:path>
                  </a:pathLst>
                </a:custGeom>
                <a:noFill/>
                <a:ln w="9525">
                  <a:solidFill>
                    <a:srgbClr val="00257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marL="0" marR="0" lvl="0" indent="0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rgbClr val="002570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</p:grpSp>
        <p:sp>
          <p:nvSpPr>
            <p:cNvPr id="178" name="Oval 177">
              <a:extLst>
                <a:ext uri="{FF2B5EF4-FFF2-40B4-BE49-F238E27FC236}">
                  <a16:creationId xmlns:a16="http://schemas.microsoft.com/office/drawing/2014/main" id="{979430B4-DC79-4789-BD5D-0DCD3412C971}"/>
                </a:ext>
              </a:extLst>
            </p:cNvPr>
            <p:cNvSpPr/>
            <p:nvPr/>
          </p:nvSpPr>
          <p:spPr bwMode="auto">
            <a:xfrm>
              <a:off x="2859955" y="1209284"/>
              <a:ext cx="2926080" cy="2739810"/>
            </a:xfrm>
            <a:prstGeom prst="ellipse">
              <a:avLst/>
            </a:prstGeom>
            <a:solidFill>
              <a:srgbClr val="001E5F">
                <a:lumMod val="10000"/>
                <a:lumOff val="9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Team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Building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How We Drive a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Virtuous or Vicious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Cycle  </a:t>
              </a:r>
            </a:p>
          </p:txBody>
        </p:sp>
        <p:sp>
          <p:nvSpPr>
            <p:cNvPr id="179" name="TextBox 54">
              <a:extLst>
                <a:ext uri="{FF2B5EF4-FFF2-40B4-BE49-F238E27FC236}">
                  <a16:creationId xmlns:a16="http://schemas.microsoft.com/office/drawing/2014/main" id="{F0012D84-F669-49BF-B3F8-2ED104000151}"/>
                </a:ext>
              </a:extLst>
            </p:cNvPr>
            <p:cNvSpPr txBox="1"/>
            <p:nvPr/>
          </p:nvSpPr>
          <p:spPr>
            <a:xfrm>
              <a:off x="3866333" y="3675322"/>
              <a:ext cx="914033" cy="200055"/>
            </a:xfrm>
            <a:prstGeom prst="rect">
              <a:avLst/>
            </a:prstGeom>
            <a:noFill/>
          </p:spPr>
          <p:txBody>
            <a:bodyPr wrap="none" rtlCol="0">
              <a:prstTxWarp prst="textArchDown">
                <a:avLst/>
              </a:prstTxWarp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GB" sz="700" i="1" dirty="0">
                  <a:solidFill>
                    <a:srgbClr val="002570"/>
                  </a:solidFill>
                  <a:latin typeface="Arial"/>
                </a:rPr>
                <a:t>©Ron Meyer 2021</a:t>
              </a:r>
              <a:endParaRPr lang="en-US" sz="700" dirty="0">
                <a:solidFill>
                  <a:srgbClr val="002570"/>
                </a:solidFill>
                <a:latin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271877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105B47BEC59CA4B8089A6B4ED63D959" ma:contentTypeVersion="16" ma:contentTypeDescription="Een nieuw document maken." ma:contentTypeScope="" ma:versionID="aeb1e2d94d5f2f9a0f971c23b2fcbf48">
  <xsd:schema xmlns:xsd="http://www.w3.org/2001/XMLSchema" xmlns:xs="http://www.w3.org/2001/XMLSchema" xmlns:p="http://schemas.microsoft.com/office/2006/metadata/properties" xmlns:ns2="b6dd9602-987c-45f9-8f58-95feec566d02" xmlns:ns3="c0f3466e-627d-4c91-89ff-1af2ea1f7248" targetNamespace="http://schemas.microsoft.com/office/2006/metadata/properties" ma:root="true" ma:fieldsID="c72d0e5f25fea25a82d0c50b42eea117" ns2:_="" ns3:_="">
    <xsd:import namespace="b6dd9602-987c-45f9-8f58-95feec566d02"/>
    <xsd:import namespace="c0f3466e-627d-4c91-89ff-1af2ea1f724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SharingHintHash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ObjectDetectorVersions" minOccurs="0"/>
                <xsd:element ref="ns3:MediaServiceSearchProperties" minOccurs="0"/>
                <xsd:element ref="ns3:lcf76f155ced4ddcb4097134ff3c332f" minOccurs="0"/>
                <xsd:element ref="ns2:TaxCatchAll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dd9602-987c-45f9-8f58-95feec566d0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int-hash delen" ma:internalName="SharingHintHash" ma:readOnly="true">
      <xsd:simpleType>
        <xsd:restriction base="dms:Text"/>
      </xsd:simpleType>
    </xsd:element>
    <xsd:element name="TaxCatchAll" ma:index="19" nillable="true" ma:displayName="Taxonomy Catch All Column" ma:hidden="true" ma:list="{740a5829-827c-43e8-aec4-7e7c619df350}" ma:internalName="TaxCatchAll" ma:showField="CatchAllData" ma:web="b6dd9602-987c-45f9-8f58-95feec566d0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0f3466e-627d-4c91-89ff-1af2ea1f724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6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8" nillable="true" ma:taxonomy="true" ma:internalName="lcf76f155ced4ddcb4097134ff3c332f" ma:taxonomyFieldName="MediaServiceImageTags" ma:displayName="Afbeeldingtags" ma:readOnly="false" ma:fieldId="{5cf76f15-5ced-4ddc-b409-7134ff3c332f}" ma:taxonomyMulti="true" ma:sspId="23dd1747-cedd-4371-a998-5119ce8508b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6dd9602-987c-45f9-8f58-95feec566d02" xsi:nil="true"/>
    <lcf76f155ced4ddcb4097134ff3c332f xmlns="c0f3466e-627d-4c91-89ff-1af2ea1f7248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9516E174-A4B6-4306-B43D-E62F7AFA1FFB}"/>
</file>

<file path=customXml/itemProps2.xml><?xml version="1.0" encoding="utf-8"?>
<ds:datastoreItem xmlns:ds="http://schemas.openxmlformats.org/officeDocument/2006/customXml" ds:itemID="{20FD9B87-2ECA-4341-A5B8-436F3D165374}"/>
</file>

<file path=customXml/itemProps3.xml><?xml version="1.0" encoding="utf-8"?>
<ds:datastoreItem xmlns:ds="http://schemas.openxmlformats.org/officeDocument/2006/customXml" ds:itemID="{EDC9332F-A467-4F9C-B404-D1088A991C8D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</TotalTime>
  <Words>91</Words>
  <Application>Microsoft Office PowerPoint</Application>
  <PresentationFormat>Custom</PresentationFormat>
  <Paragraphs>38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Ron Meyer</dc:creator>
  <cp:lastModifiedBy>Ron Meyer</cp:lastModifiedBy>
  <cp:revision>3</cp:revision>
  <dcterms:created xsi:type="dcterms:W3CDTF">2021-11-26T14:39:19Z</dcterms:created>
  <dcterms:modified xsi:type="dcterms:W3CDTF">2025-04-16T13:58:58Z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0x0101003105B47BEC59CA4B8089A6B4ED63D959</vt:lpwstr>
  </property>
</Properties>
</file>