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</p:sldIdLst>
  <p:sldSz cx="7596188" cy="4751388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0F9"/>
    <a:srgbClr val="F9FA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59D8670-38DC-439A-BFF0-869A3CE3C02D}" v="1" dt="2025-04-16T13:55:20.06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10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11" Type="http://schemas.openxmlformats.org/officeDocument/2006/relationships/customXml" Target="../customXml/item3.xml"/><Relationship Id="rId5" Type="http://schemas.openxmlformats.org/officeDocument/2006/relationships/theme" Target="theme/theme1.xml"/><Relationship Id="rId10" Type="http://schemas.openxmlformats.org/officeDocument/2006/relationships/customXml" Target="../customXml/item2.xml"/><Relationship Id="rId4" Type="http://schemas.openxmlformats.org/officeDocument/2006/relationships/viewProps" Target="viewProps.xml"/><Relationship Id="rId9" Type="http://schemas.openxmlformats.org/officeDocument/2006/relationships/customXml" Target="../customXml/item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n Meyer" userId="65e0fe92-5782-4809-b035-4f1ab31a5557" providerId="ADAL" clId="{A59D8670-38DC-439A-BFF0-869A3CE3C02D}"/>
    <pc:docChg chg="modSld">
      <pc:chgData name="Ron Meyer" userId="65e0fe92-5782-4809-b035-4f1ab31a5557" providerId="ADAL" clId="{A59D8670-38DC-439A-BFF0-869A3CE3C02D}" dt="2025-04-16T13:55:20.065" v="0" actId="164"/>
      <pc:docMkLst>
        <pc:docMk/>
      </pc:docMkLst>
      <pc:sldChg chg="addSp modSp">
        <pc:chgData name="Ron Meyer" userId="65e0fe92-5782-4809-b035-4f1ab31a5557" providerId="ADAL" clId="{A59D8670-38DC-439A-BFF0-869A3CE3C02D}" dt="2025-04-16T13:55:20.065" v="0" actId="164"/>
        <pc:sldMkLst>
          <pc:docMk/>
          <pc:sldMk cId="3878087224" sldId="256"/>
        </pc:sldMkLst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17" creationId="{63A42A88-F587-C40C-EE8E-A0EB99B8F006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18" creationId="{F99DD1D3-0F18-4CD6-BBD3-A093A1385E4A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19" creationId="{4F407B95-6A02-9BC2-79FB-B1F93D141519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0" creationId="{52B018BD-2F4E-877F-C3AC-1F6D5D6DB8AD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1" creationId="{4EDEAB35-DB61-0433-53D9-D3E645B2F822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2" creationId="{D0418494-394C-9B11-2D58-B46C3FF30D8D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3" creationId="{55CCB1FE-9687-5B6F-E02B-1677AB87198F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4" creationId="{1BC927F1-ABA0-BB00-EED4-90BBBC9DD7E5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5" creationId="{BF252099-A262-CC30-9975-6570FC3D6D86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6" creationId="{0E187D54-4D3E-BC32-FB70-0D323DBEAB33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7" creationId="{F6B5AA46-179B-4161-85FA-8F73A4A281FA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8" creationId="{A67D5E01-0CF6-DC1D-78B0-20754D7FCB21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29" creationId="{BA525D05-575C-CDC4-A30B-424CBB8A3B71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30" creationId="{3587F7C5-2545-C34C-E539-A766E80FC769}"/>
          </ac:spMkLst>
        </pc:spChg>
        <pc:spChg chg="mod">
          <ac:chgData name="Ron Meyer" userId="65e0fe92-5782-4809-b035-4f1ab31a5557" providerId="ADAL" clId="{A59D8670-38DC-439A-BFF0-869A3CE3C02D}" dt="2025-04-16T13:55:20.065" v="0" actId="164"/>
          <ac:spMkLst>
            <pc:docMk/>
            <pc:sldMk cId="3878087224" sldId="256"/>
            <ac:spMk id="31" creationId="{8F99B045-7721-1AD8-3B5A-B12785EBB5BC}"/>
          </ac:spMkLst>
        </pc:spChg>
        <pc:grpChg chg="add mod">
          <ac:chgData name="Ron Meyer" userId="65e0fe92-5782-4809-b035-4f1ab31a5557" providerId="ADAL" clId="{A59D8670-38DC-439A-BFF0-869A3CE3C02D}" dt="2025-04-16T13:55:20.065" v="0" actId="164"/>
          <ac:grpSpMkLst>
            <pc:docMk/>
            <pc:sldMk cId="3878087224" sldId="256"/>
            <ac:grpSpMk id="2" creationId="{B7DC289C-AE6F-7550-1B69-0D483A98DA20}"/>
          </ac:grpSpMkLst>
        </pc:gr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49524" y="777600"/>
            <a:ext cx="5697141" cy="1654187"/>
          </a:xfrm>
        </p:spPr>
        <p:txBody>
          <a:bodyPr anchor="b"/>
          <a:lstStyle>
            <a:lvl1pPr algn="ctr">
              <a:defRPr sz="3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9524" y="2495579"/>
            <a:ext cx="5697141" cy="1147152"/>
          </a:xfrm>
        </p:spPr>
        <p:txBody>
          <a:bodyPr/>
          <a:lstStyle>
            <a:lvl1pPr marL="0" indent="0" algn="ctr">
              <a:buNone/>
              <a:defRPr sz="1495"/>
            </a:lvl1pPr>
            <a:lvl2pPr marL="284836" indent="0" algn="ctr">
              <a:buNone/>
              <a:defRPr sz="1246"/>
            </a:lvl2pPr>
            <a:lvl3pPr marL="569671" indent="0" algn="ctr">
              <a:buNone/>
              <a:defRPr sz="1121"/>
            </a:lvl3pPr>
            <a:lvl4pPr marL="854507" indent="0" algn="ctr">
              <a:buNone/>
              <a:defRPr sz="997"/>
            </a:lvl4pPr>
            <a:lvl5pPr marL="1139342" indent="0" algn="ctr">
              <a:buNone/>
              <a:defRPr sz="997"/>
            </a:lvl5pPr>
            <a:lvl6pPr marL="1424178" indent="0" algn="ctr">
              <a:buNone/>
              <a:defRPr sz="997"/>
            </a:lvl6pPr>
            <a:lvl7pPr marL="1709014" indent="0" algn="ctr">
              <a:buNone/>
              <a:defRPr sz="997"/>
            </a:lvl7pPr>
            <a:lvl8pPr marL="1993849" indent="0" algn="ctr">
              <a:buNone/>
              <a:defRPr sz="997"/>
            </a:lvl8pPr>
            <a:lvl9pPr marL="2278685" indent="0" algn="ctr">
              <a:buNone/>
              <a:defRPr sz="997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2724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43278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36022" y="252967"/>
            <a:ext cx="1637928" cy="4026582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22238" y="252967"/>
            <a:ext cx="4818832" cy="4026582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8381611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6258948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8282" y="1184548"/>
            <a:ext cx="6551712" cy="1976445"/>
          </a:xfrm>
        </p:spPr>
        <p:txBody>
          <a:bodyPr anchor="b"/>
          <a:lstStyle>
            <a:lvl1pPr>
              <a:defRPr sz="373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8282" y="3179691"/>
            <a:ext cx="6551712" cy="1039366"/>
          </a:xfrm>
        </p:spPr>
        <p:txBody>
          <a:bodyPr/>
          <a:lstStyle>
            <a:lvl1pPr marL="0" indent="0">
              <a:buNone/>
              <a:defRPr sz="1495">
                <a:solidFill>
                  <a:schemeClr val="tx1">
                    <a:tint val="75000"/>
                  </a:schemeClr>
                </a:solidFill>
              </a:defRPr>
            </a:lvl1pPr>
            <a:lvl2pPr marL="284836" indent="0">
              <a:buNone/>
              <a:defRPr sz="1246">
                <a:solidFill>
                  <a:schemeClr val="tx1">
                    <a:tint val="75000"/>
                  </a:schemeClr>
                </a:solidFill>
              </a:defRPr>
            </a:lvl2pPr>
            <a:lvl3pPr marL="569671" indent="0">
              <a:buNone/>
              <a:defRPr sz="1121">
                <a:solidFill>
                  <a:schemeClr val="tx1">
                    <a:tint val="75000"/>
                  </a:schemeClr>
                </a:solidFill>
              </a:defRPr>
            </a:lvl3pPr>
            <a:lvl4pPr marL="854507" indent="0">
              <a:buNone/>
              <a:defRPr sz="997">
                <a:solidFill>
                  <a:schemeClr val="tx1">
                    <a:tint val="75000"/>
                  </a:schemeClr>
                </a:solidFill>
              </a:defRPr>
            </a:lvl4pPr>
            <a:lvl5pPr marL="1139342" indent="0">
              <a:buNone/>
              <a:defRPr sz="997">
                <a:solidFill>
                  <a:schemeClr val="tx1">
                    <a:tint val="75000"/>
                  </a:schemeClr>
                </a:solidFill>
              </a:defRPr>
            </a:lvl5pPr>
            <a:lvl6pPr marL="1424178" indent="0">
              <a:buNone/>
              <a:defRPr sz="997">
                <a:solidFill>
                  <a:schemeClr val="tx1">
                    <a:tint val="75000"/>
                  </a:schemeClr>
                </a:solidFill>
              </a:defRPr>
            </a:lvl6pPr>
            <a:lvl7pPr marL="1709014" indent="0">
              <a:buNone/>
              <a:defRPr sz="997">
                <a:solidFill>
                  <a:schemeClr val="tx1">
                    <a:tint val="75000"/>
                  </a:schemeClr>
                </a:solidFill>
              </a:defRPr>
            </a:lvl7pPr>
            <a:lvl8pPr marL="1993849" indent="0">
              <a:buNone/>
              <a:defRPr sz="997">
                <a:solidFill>
                  <a:schemeClr val="tx1">
                    <a:tint val="75000"/>
                  </a:schemeClr>
                </a:solidFill>
              </a:defRPr>
            </a:lvl8pPr>
            <a:lvl9pPr marL="2278685" indent="0">
              <a:buNone/>
              <a:defRPr sz="9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3881201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22238" y="1264837"/>
            <a:ext cx="3228380" cy="3014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45570" y="1264837"/>
            <a:ext cx="3228380" cy="301471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8911152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7" y="252968"/>
            <a:ext cx="6551712" cy="91838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3228" y="1164750"/>
            <a:ext cx="3213543" cy="570826"/>
          </a:xfrm>
        </p:spPr>
        <p:txBody>
          <a:bodyPr anchor="b"/>
          <a:lstStyle>
            <a:lvl1pPr marL="0" indent="0">
              <a:buNone/>
              <a:defRPr sz="1495" b="1"/>
            </a:lvl1pPr>
            <a:lvl2pPr marL="284836" indent="0">
              <a:buNone/>
              <a:defRPr sz="1246" b="1"/>
            </a:lvl2pPr>
            <a:lvl3pPr marL="569671" indent="0">
              <a:buNone/>
              <a:defRPr sz="1121" b="1"/>
            </a:lvl3pPr>
            <a:lvl4pPr marL="854507" indent="0">
              <a:buNone/>
              <a:defRPr sz="997" b="1"/>
            </a:lvl4pPr>
            <a:lvl5pPr marL="1139342" indent="0">
              <a:buNone/>
              <a:defRPr sz="997" b="1"/>
            </a:lvl5pPr>
            <a:lvl6pPr marL="1424178" indent="0">
              <a:buNone/>
              <a:defRPr sz="997" b="1"/>
            </a:lvl6pPr>
            <a:lvl7pPr marL="1709014" indent="0">
              <a:buNone/>
              <a:defRPr sz="997" b="1"/>
            </a:lvl7pPr>
            <a:lvl8pPr marL="1993849" indent="0">
              <a:buNone/>
              <a:defRPr sz="997" b="1"/>
            </a:lvl8pPr>
            <a:lvl9pPr marL="2278685" indent="0">
              <a:buNone/>
              <a:defRPr sz="9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3228" y="1735576"/>
            <a:ext cx="3213543" cy="2552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45570" y="1164750"/>
            <a:ext cx="3229369" cy="570826"/>
          </a:xfrm>
        </p:spPr>
        <p:txBody>
          <a:bodyPr anchor="b"/>
          <a:lstStyle>
            <a:lvl1pPr marL="0" indent="0">
              <a:buNone/>
              <a:defRPr sz="1495" b="1"/>
            </a:lvl1pPr>
            <a:lvl2pPr marL="284836" indent="0">
              <a:buNone/>
              <a:defRPr sz="1246" b="1"/>
            </a:lvl2pPr>
            <a:lvl3pPr marL="569671" indent="0">
              <a:buNone/>
              <a:defRPr sz="1121" b="1"/>
            </a:lvl3pPr>
            <a:lvl4pPr marL="854507" indent="0">
              <a:buNone/>
              <a:defRPr sz="997" b="1"/>
            </a:lvl4pPr>
            <a:lvl5pPr marL="1139342" indent="0">
              <a:buNone/>
              <a:defRPr sz="997" b="1"/>
            </a:lvl5pPr>
            <a:lvl6pPr marL="1424178" indent="0">
              <a:buNone/>
              <a:defRPr sz="997" b="1"/>
            </a:lvl6pPr>
            <a:lvl7pPr marL="1709014" indent="0">
              <a:buNone/>
              <a:defRPr sz="997" b="1"/>
            </a:lvl7pPr>
            <a:lvl8pPr marL="1993849" indent="0">
              <a:buNone/>
              <a:defRPr sz="997" b="1"/>
            </a:lvl8pPr>
            <a:lvl9pPr marL="2278685" indent="0">
              <a:buNone/>
              <a:defRPr sz="997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45570" y="1735576"/>
            <a:ext cx="3229369" cy="2552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6240240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949248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10874593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8" y="316759"/>
            <a:ext cx="2449968" cy="1108657"/>
          </a:xfrm>
        </p:spPr>
        <p:txBody>
          <a:bodyPr anchor="b"/>
          <a:lstStyle>
            <a:lvl1pPr>
              <a:defRPr sz="1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9369" y="684112"/>
            <a:ext cx="3845570" cy="3376565"/>
          </a:xfrm>
        </p:spPr>
        <p:txBody>
          <a:bodyPr/>
          <a:lstStyle>
            <a:lvl1pPr>
              <a:defRPr sz="1994"/>
            </a:lvl1pPr>
            <a:lvl2pPr>
              <a:defRPr sz="1744"/>
            </a:lvl2pPr>
            <a:lvl3pPr>
              <a:defRPr sz="1495"/>
            </a:lvl3pPr>
            <a:lvl4pPr>
              <a:defRPr sz="1246"/>
            </a:lvl4pPr>
            <a:lvl5pPr>
              <a:defRPr sz="1246"/>
            </a:lvl5pPr>
            <a:lvl6pPr>
              <a:defRPr sz="1246"/>
            </a:lvl6pPr>
            <a:lvl7pPr>
              <a:defRPr sz="1246"/>
            </a:lvl7pPr>
            <a:lvl8pPr>
              <a:defRPr sz="1246"/>
            </a:lvl8pPr>
            <a:lvl9pPr>
              <a:defRPr sz="1246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228" y="1425417"/>
            <a:ext cx="2449968" cy="2640760"/>
          </a:xfrm>
        </p:spPr>
        <p:txBody>
          <a:bodyPr/>
          <a:lstStyle>
            <a:lvl1pPr marL="0" indent="0">
              <a:buNone/>
              <a:defRPr sz="997"/>
            </a:lvl1pPr>
            <a:lvl2pPr marL="284836" indent="0">
              <a:buNone/>
              <a:defRPr sz="872"/>
            </a:lvl2pPr>
            <a:lvl3pPr marL="569671" indent="0">
              <a:buNone/>
              <a:defRPr sz="748"/>
            </a:lvl3pPr>
            <a:lvl4pPr marL="854507" indent="0">
              <a:buNone/>
              <a:defRPr sz="623"/>
            </a:lvl4pPr>
            <a:lvl5pPr marL="1139342" indent="0">
              <a:buNone/>
              <a:defRPr sz="623"/>
            </a:lvl5pPr>
            <a:lvl6pPr marL="1424178" indent="0">
              <a:buNone/>
              <a:defRPr sz="623"/>
            </a:lvl6pPr>
            <a:lvl7pPr marL="1709014" indent="0">
              <a:buNone/>
              <a:defRPr sz="623"/>
            </a:lvl7pPr>
            <a:lvl8pPr marL="1993849" indent="0">
              <a:buNone/>
              <a:defRPr sz="623"/>
            </a:lvl8pPr>
            <a:lvl9pPr marL="2278685" indent="0">
              <a:buNone/>
              <a:defRPr sz="6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9192841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3228" y="316759"/>
            <a:ext cx="2449968" cy="1108657"/>
          </a:xfrm>
        </p:spPr>
        <p:txBody>
          <a:bodyPr anchor="b"/>
          <a:lstStyle>
            <a:lvl1pPr>
              <a:defRPr sz="1994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29369" y="684112"/>
            <a:ext cx="3845570" cy="3376565"/>
          </a:xfrm>
        </p:spPr>
        <p:txBody>
          <a:bodyPr anchor="t"/>
          <a:lstStyle>
            <a:lvl1pPr marL="0" indent="0">
              <a:buNone/>
              <a:defRPr sz="1994"/>
            </a:lvl1pPr>
            <a:lvl2pPr marL="284836" indent="0">
              <a:buNone/>
              <a:defRPr sz="1744"/>
            </a:lvl2pPr>
            <a:lvl3pPr marL="569671" indent="0">
              <a:buNone/>
              <a:defRPr sz="1495"/>
            </a:lvl3pPr>
            <a:lvl4pPr marL="854507" indent="0">
              <a:buNone/>
              <a:defRPr sz="1246"/>
            </a:lvl4pPr>
            <a:lvl5pPr marL="1139342" indent="0">
              <a:buNone/>
              <a:defRPr sz="1246"/>
            </a:lvl5pPr>
            <a:lvl6pPr marL="1424178" indent="0">
              <a:buNone/>
              <a:defRPr sz="1246"/>
            </a:lvl6pPr>
            <a:lvl7pPr marL="1709014" indent="0">
              <a:buNone/>
              <a:defRPr sz="1246"/>
            </a:lvl7pPr>
            <a:lvl8pPr marL="1993849" indent="0">
              <a:buNone/>
              <a:defRPr sz="1246"/>
            </a:lvl8pPr>
            <a:lvl9pPr marL="2278685" indent="0">
              <a:buNone/>
              <a:defRPr sz="1246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23228" y="1425417"/>
            <a:ext cx="2449968" cy="2640760"/>
          </a:xfrm>
        </p:spPr>
        <p:txBody>
          <a:bodyPr/>
          <a:lstStyle>
            <a:lvl1pPr marL="0" indent="0">
              <a:buNone/>
              <a:defRPr sz="997"/>
            </a:lvl1pPr>
            <a:lvl2pPr marL="284836" indent="0">
              <a:buNone/>
              <a:defRPr sz="872"/>
            </a:lvl2pPr>
            <a:lvl3pPr marL="569671" indent="0">
              <a:buNone/>
              <a:defRPr sz="748"/>
            </a:lvl3pPr>
            <a:lvl4pPr marL="854507" indent="0">
              <a:buNone/>
              <a:defRPr sz="623"/>
            </a:lvl4pPr>
            <a:lvl5pPr marL="1139342" indent="0">
              <a:buNone/>
              <a:defRPr sz="623"/>
            </a:lvl5pPr>
            <a:lvl6pPr marL="1424178" indent="0">
              <a:buNone/>
              <a:defRPr sz="623"/>
            </a:lvl6pPr>
            <a:lvl7pPr marL="1709014" indent="0">
              <a:buNone/>
              <a:defRPr sz="623"/>
            </a:lvl7pPr>
            <a:lvl8pPr marL="1993849" indent="0">
              <a:buNone/>
              <a:defRPr sz="623"/>
            </a:lvl8pPr>
            <a:lvl9pPr marL="2278685" indent="0">
              <a:buNone/>
              <a:defRPr sz="623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24666276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22238" y="252968"/>
            <a:ext cx="6551712" cy="91838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22238" y="1264837"/>
            <a:ext cx="6551712" cy="3014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22238" y="4403833"/>
            <a:ext cx="1709142" cy="2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7114DA-6AEA-4CE7-B3AA-80921FC07C22}" type="datetimeFigureOut">
              <a:rPr lang="en-NL" smtClean="0"/>
              <a:t>16/04/2025</a:t>
            </a:fld>
            <a:endParaRPr lang="en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16238" y="4403833"/>
            <a:ext cx="2563713" cy="2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64808" y="4403833"/>
            <a:ext cx="1709142" cy="2529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4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A57DD1D-629E-4598-AAF0-C77F6DCBFB6F}" type="slidenum">
              <a:rPr lang="en-NL" smtClean="0"/>
              <a:t>‹#›</a:t>
            </a:fld>
            <a:endParaRPr lang="en-NL"/>
          </a:p>
        </p:txBody>
      </p:sp>
    </p:spTree>
    <p:extLst>
      <p:ext uri="{BB962C8B-B14F-4D97-AF65-F5344CB8AC3E}">
        <p14:creationId xmlns:p14="http://schemas.microsoft.com/office/powerpoint/2010/main" val="3278299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defTabSz="569671" rtl="0" eaLnBrk="1" latinLnBrk="0" hangingPunct="1">
        <a:lnSpc>
          <a:spcPct val="90000"/>
        </a:lnSpc>
        <a:spcBef>
          <a:spcPct val="0"/>
        </a:spcBef>
        <a:buNone/>
        <a:defRPr sz="2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42418" indent="-142418" algn="l" defTabSz="569671" rtl="0" eaLnBrk="1" latinLnBrk="0" hangingPunct="1">
        <a:lnSpc>
          <a:spcPct val="90000"/>
        </a:lnSpc>
        <a:spcBef>
          <a:spcPts val="623"/>
        </a:spcBef>
        <a:buFont typeface="Arial" panose="020B0604020202020204" pitchFamily="34" charset="0"/>
        <a:buChar char="•"/>
        <a:defRPr sz="1744" kern="1200">
          <a:solidFill>
            <a:schemeClr val="tx1"/>
          </a:solidFill>
          <a:latin typeface="+mn-lt"/>
          <a:ea typeface="+mn-ea"/>
          <a:cs typeface="+mn-cs"/>
        </a:defRPr>
      </a:lvl1pPr>
      <a:lvl2pPr marL="427253" indent="-142418" algn="l" defTabSz="569671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495" kern="1200">
          <a:solidFill>
            <a:schemeClr val="tx1"/>
          </a:solidFill>
          <a:latin typeface="+mn-lt"/>
          <a:ea typeface="+mn-ea"/>
          <a:cs typeface="+mn-cs"/>
        </a:defRPr>
      </a:lvl2pPr>
      <a:lvl3pPr marL="712089" indent="-142418" algn="l" defTabSz="569671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246" kern="1200">
          <a:solidFill>
            <a:schemeClr val="tx1"/>
          </a:solidFill>
          <a:latin typeface="+mn-lt"/>
          <a:ea typeface="+mn-ea"/>
          <a:cs typeface="+mn-cs"/>
        </a:defRPr>
      </a:lvl3pPr>
      <a:lvl4pPr marL="996925" indent="-142418" algn="l" defTabSz="569671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1" kern="1200">
          <a:solidFill>
            <a:schemeClr val="tx1"/>
          </a:solidFill>
          <a:latin typeface="+mn-lt"/>
          <a:ea typeface="+mn-ea"/>
          <a:cs typeface="+mn-cs"/>
        </a:defRPr>
      </a:lvl4pPr>
      <a:lvl5pPr marL="1281760" indent="-142418" algn="l" defTabSz="569671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1" kern="1200">
          <a:solidFill>
            <a:schemeClr val="tx1"/>
          </a:solidFill>
          <a:latin typeface="+mn-lt"/>
          <a:ea typeface="+mn-ea"/>
          <a:cs typeface="+mn-cs"/>
        </a:defRPr>
      </a:lvl5pPr>
      <a:lvl6pPr marL="1566596" indent="-142418" algn="l" defTabSz="569671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1" kern="1200">
          <a:solidFill>
            <a:schemeClr val="tx1"/>
          </a:solidFill>
          <a:latin typeface="+mn-lt"/>
          <a:ea typeface="+mn-ea"/>
          <a:cs typeface="+mn-cs"/>
        </a:defRPr>
      </a:lvl6pPr>
      <a:lvl7pPr marL="1851431" indent="-142418" algn="l" defTabSz="569671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1" kern="1200">
          <a:solidFill>
            <a:schemeClr val="tx1"/>
          </a:solidFill>
          <a:latin typeface="+mn-lt"/>
          <a:ea typeface="+mn-ea"/>
          <a:cs typeface="+mn-cs"/>
        </a:defRPr>
      </a:lvl7pPr>
      <a:lvl8pPr marL="2136267" indent="-142418" algn="l" defTabSz="569671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1" kern="1200">
          <a:solidFill>
            <a:schemeClr val="tx1"/>
          </a:solidFill>
          <a:latin typeface="+mn-lt"/>
          <a:ea typeface="+mn-ea"/>
          <a:cs typeface="+mn-cs"/>
        </a:defRPr>
      </a:lvl8pPr>
      <a:lvl9pPr marL="2421103" indent="-142418" algn="l" defTabSz="569671" rtl="0" eaLnBrk="1" latinLnBrk="0" hangingPunct="1">
        <a:lnSpc>
          <a:spcPct val="90000"/>
        </a:lnSpc>
        <a:spcBef>
          <a:spcPts val="312"/>
        </a:spcBef>
        <a:buFont typeface="Arial" panose="020B0604020202020204" pitchFamily="34" charset="0"/>
        <a:buChar char="•"/>
        <a:defRPr sz="112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69671" rtl="0" eaLnBrk="1" latinLnBrk="0" hangingPunct="1">
        <a:defRPr sz="1121" kern="1200">
          <a:solidFill>
            <a:schemeClr val="tx1"/>
          </a:solidFill>
          <a:latin typeface="+mn-lt"/>
          <a:ea typeface="+mn-ea"/>
          <a:cs typeface="+mn-cs"/>
        </a:defRPr>
      </a:lvl1pPr>
      <a:lvl2pPr marL="284836" algn="l" defTabSz="569671" rtl="0" eaLnBrk="1" latinLnBrk="0" hangingPunct="1">
        <a:defRPr sz="1121" kern="1200">
          <a:solidFill>
            <a:schemeClr val="tx1"/>
          </a:solidFill>
          <a:latin typeface="+mn-lt"/>
          <a:ea typeface="+mn-ea"/>
          <a:cs typeface="+mn-cs"/>
        </a:defRPr>
      </a:lvl2pPr>
      <a:lvl3pPr marL="569671" algn="l" defTabSz="569671" rtl="0" eaLnBrk="1" latinLnBrk="0" hangingPunct="1">
        <a:defRPr sz="1121" kern="1200">
          <a:solidFill>
            <a:schemeClr val="tx1"/>
          </a:solidFill>
          <a:latin typeface="+mn-lt"/>
          <a:ea typeface="+mn-ea"/>
          <a:cs typeface="+mn-cs"/>
        </a:defRPr>
      </a:lvl3pPr>
      <a:lvl4pPr marL="854507" algn="l" defTabSz="569671" rtl="0" eaLnBrk="1" latinLnBrk="0" hangingPunct="1">
        <a:defRPr sz="1121" kern="1200">
          <a:solidFill>
            <a:schemeClr val="tx1"/>
          </a:solidFill>
          <a:latin typeface="+mn-lt"/>
          <a:ea typeface="+mn-ea"/>
          <a:cs typeface="+mn-cs"/>
        </a:defRPr>
      </a:lvl4pPr>
      <a:lvl5pPr marL="1139342" algn="l" defTabSz="569671" rtl="0" eaLnBrk="1" latinLnBrk="0" hangingPunct="1">
        <a:defRPr sz="1121" kern="1200">
          <a:solidFill>
            <a:schemeClr val="tx1"/>
          </a:solidFill>
          <a:latin typeface="+mn-lt"/>
          <a:ea typeface="+mn-ea"/>
          <a:cs typeface="+mn-cs"/>
        </a:defRPr>
      </a:lvl5pPr>
      <a:lvl6pPr marL="1424178" algn="l" defTabSz="569671" rtl="0" eaLnBrk="1" latinLnBrk="0" hangingPunct="1">
        <a:defRPr sz="1121" kern="1200">
          <a:solidFill>
            <a:schemeClr val="tx1"/>
          </a:solidFill>
          <a:latin typeface="+mn-lt"/>
          <a:ea typeface="+mn-ea"/>
          <a:cs typeface="+mn-cs"/>
        </a:defRPr>
      </a:lvl6pPr>
      <a:lvl7pPr marL="1709014" algn="l" defTabSz="569671" rtl="0" eaLnBrk="1" latinLnBrk="0" hangingPunct="1">
        <a:defRPr sz="1121" kern="1200">
          <a:solidFill>
            <a:schemeClr val="tx1"/>
          </a:solidFill>
          <a:latin typeface="+mn-lt"/>
          <a:ea typeface="+mn-ea"/>
          <a:cs typeface="+mn-cs"/>
        </a:defRPr>
      </a:lvl7pPr>
      <a:lvl8pPr marL="1993849" algn="l" defTabSz="569671" rtl="0" eaLnBrk="1" latinLnBrk="0" hangingPunct="1">
        <a:defRPr sz="1121" kern="1200">
          <a:solidFill>
            <a:schemeClr val="tx1"/>
          </a:solidFill>
          <a:latin typeface="+mn-lt"/>
          <a:ea typeface="+mn-ea"/>
          <a:cs typeface="+mn-cs"/>
        </a:defRPr>
      </a:lvl8pPr>
      <a:lvl9pPr marL="2278685" algn="l" defTabSz="569671" rtl="0" eaLnBrk="1" latinLnBrk="0" hangingPunct="1">
        <a:defRPr sz="112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>
            <a:extLst>
              <a:ext uri="{FF2B5EF4-FFF2-40B4-BE49-F238E27FC236}">
                <a16:creationId xmlns:a16="http://schemas.microsoft.com/office/drawing/2014/main" id="{B7DC289C-AE6F-7550-1B69-0D483A98DA20}"/>
              </a:ext>
            </a:extLst>
          </p:cNvPr>
          <p:cNvGrpSpPr/>
          <p:nvPr/>
        </p:nvGrpSpPr>
        <p:grpSpPr>
          <a:xfrm>
            <a:off x="162407" y="73542"/>
            <a:ext cx="7340152" cy="4638833"/>
            <a:chOff x="162407" y="73542"/>
            <a:chExt cx="7340152" cy="4638833"/>
          </a:xfrm>
        </p:grpSpPr>
        <p:sp>
          <p:nvSpPr>
            <p:cNvPr id="17" name="Rectangle 24">
              <a:extLst>
                <a:ext uri="{FF2B5EF4-FFF2-40B4-BE49-F238E27FC236}">
                  <a16:creationId xmlns:a16="http://schemas.microsoft.com/office/drawing/2014/main" id="{63A42A88-F587-C40C-EE8E-A0EB99B8F00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746" y="73542"/>
              <a:ext cx="3059113" cy="2124075"/>
            </a:xfrm>
            <a:prstGeom prst="rect">
              <a:avLst/>
            </a:prstGeom>
            <a:solidFill>
              <a:srgbClr val="EDF0F9"/>
            </a:solidFill>
            <a:ln w="381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8" name="object 7">
              <a:extLst>
                <a:ext uri="{FF2B5EF4-FFF2-40B4-BE49-F238E27FC236}">
                  <a16:creationId xmlns:a16="http://schemas.microsoft.com/office/drawing/2014/main" id="{F99DD1D3-0F18-4CD6-BBD3-A093A1385E4A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162407" y="1891802"/>
              <a:ext cx="1241425" cy="6207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279400" indent="-268288"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nl-NL" altLang="en-US" b="1" dirty="0" err="1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Execution</a:t>
              </a:r>
              <a:r>
                <a:rPr lang="nl-NL" altLang="en-US" b="1" dirty="0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 Effort</a:t>
              </a:r>
              <a:endParaRPr lang="nl-NL" altLang="en-US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19" name="object 12">
              <a:extLst>
                <a:ext uri="{FF2B5EF4-FFF2-40B4-BE49-F238E27FC236}">
                  <a16:creationId xmlns:a16="http://schemas.microsoft.com/office/drawing/2014/main" id="{4F407B95-6A02-9BC2-79FB-B1F93D14151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75555" y="254517"/>
              <a:ext cx="530225" cy="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34925" indent="-22225"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nl-NL" altLang="en-US" sz="1400" b="1" i="1" dirty="0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High/ Hard</a:t>
              </a:r>
              <a:endParaRPr lang="nl-NL" altLang="en-US" sz="14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0" name="object 13">
              <a:extLst>
                <a:ext uri="{FF2B5EF4-FFF2-40B4-BE49-F238E27FC236}">
                  <a16:creationId xmlns:a16="http://schemas.microsoft.com/office/drawing/2014/main" id="{52B018BD-2F4E-877F-C3AC-1F6D5D6DB8AD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791430" y="3689867"/>
              <a:ext cx="500062" cy="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 marL="12700" indent="4763"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defTabSz="914400" fontAlgn="base">
                <a:spcBef>
                  <a:spcPct val="0"/>
                </a:spcBef>
                <a:spcAft>
                  <a:spcPct val="0"/>
                </a:spcAft>
                <a:buFontTx/>
                <a:buNone/>
              </a:pPr>
              <a:r>
                <a:rPr lang="nl-NL" altLang="en-US" sz="1400" b="1" i="1" dirty="0">
                  <a:solidFill>
                    <a:schemeClr val="accent1">
                      <a:lumMod val="50000"/>
                    </a:schemeClr>
                  </a:solidFill>
                  <a:cs typeface="Arial" panose="020B0604020202020204" pitchFamily="34" charset="0"/>
                </a:rPr>
                <a:t>Low/ Easy</a:t>
              </a:r>
              <a:endParaRPr lang="nl-NL" altLang="en-US" sz="1400" dirty="0">
                <a:solidFill>
                  <a:schemeClr val="accent1">
                    <a:lumMod val="50000"/>
                  </a:schemeClr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21" name="object 18">
              <a:extLst>
                <a:ext uri="{FF2B5EF4-FFF2-40B4-BE49-F238E27FC236}">
                  <a16:creationId xmlns:a16="http://schemas.microsoft.com/office/drawing/2014/main" id="{4EDEAB35-DB61-0433-53D9-D3E645B2F822}"/>
                </a:ext>
              </a:extLst>
            </p:cNvPr>
            <p:cNvSpPr txBox="1"/>
            <p:nvPr/>
          </p:nvSpPr>
          <p:spPr>
            <a:xfrm>
              <a:off x="3449684" y="4396462"/>
              <a:ext cx="1973262" cy="315913"/>
            </a:xfrm>
            <a:prstGeom prst="rect">
              <a:avLst/>
            </a:prstGeom>
          </p:spPr>
          <p:txBody>
            <a:bodyPr lIns="0" tIns="0" rIns="0" bIns="0"/>
            <a:lstStyle/>
            <a:p>
              <a:pPr marL="12700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b="1" spc="-5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E</a:t>
              </a:r>
              <a:r>
                <a:rPr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xecut</a:t>
              </a:r>
              <a:r>
                <a:rPr b="1" spc="-10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i</a:t>
              </a:r>
              <a:r>
                <a:rPr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on</a:t>
              </a:r>
              <a:r>
                <a:rPr b="1" spc="-30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 </a:t>
              </a:r>
              <a:r>
                <a:rPr b="1" spc="-114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V</a:t>
              </a:r>
              <a:r>
                <a:rPr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a</a:t>
              </a:r>
              <a:r>
                <a:rPr b="1" spc="-10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l</a:t>
              </a:r>
              <a:r>
                <a:rPr b="1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ue</a:t>
              </a:r>
              <a:endParaRPr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22" name="object 19">
              <a:extLst>
                <a:ext uri="{FF2B5EF4-FFF2-40B4-BE49-F238E27FC236}">
                  <a16:creationId xmlns:a16="http://schemas.microsoft.com/office/drawing/2014/main" id="{D0418494-394C-9B11-2D58-B46C3FF30D8D}"/>
                </a:ext>
              </a:extLst>
            </p:cNvPr>
            <p:cNvSpPr txBox="1"/>
            <p:nvPr/>
          </p:nvSpPr>
          <p:spPr>
            <a:xfrm>
              <a:off x="1517684" y="4363067"/>
              <a:ext cx="428625" cy="255588"/>
            </a:xfrm>
            <a:prstGeom prst="rect">
              <a:avLst/>
            </a:prstGeom>
          </p:spPr>
          <p:txBody>
            <a:bodyPr lIns="0" tIns="0" rIns="0" bIns="0"/>
            <a:lstStyle/>
            <a:p>
              <a:pPr marL="12700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sz="1400" b="1" i="1" spc="-20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Low</a:t>
              </a:r>
              <a:endParaRPr sz="14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23" name="object 20">
              <a:extLst>
                <a:ext uri="{FF2B5EF4-FFF2-40B4-BE49-F238E27FC236}">
                  <a16:creationId xmlns:a16="http://schemas.microsoft.com/office/drawing/2014/main" id="{55CCB1FE-9687-5B6F-E02B-1677AB87198F}"/>
                </a:ext>
              </a:extLst>
            </p:cNvPr>
            <p:cNvSpPr txBox="1"/>
            <p:nvPr/>
          </p:nvSpPr>
          <p:spPr>
            <a:xfrm>
              <a:off x="6891371" y="4356717"/>
              <a:ext cx="474663" cy="255588"/>
            </a:xfrm>
            <a:prstGeom prst="rect">
              <a:avLst/>
            </a:prstGeom>
          </p:spPr>
          <p:txBody>
            <a:bodyPr lIns="0" tIns="0" rIns="0" bIns="0"/>
            <a:lstStyle/>
            <a:p>
              <a:pPr marL="12700" defTabSz="914400" fontAlgn="base">
                <a:spcBef>
                  <a:spcPct val="0"/>
                </a:spcBef>
                <a:spcAft>
                  <a:spcPct val="0"/>
                </a:spcAft>
                <a:defRPr/>
              </a:pPr>
              <a:r>
                <a:rPr sz="1400" b="1" i="1" spc="-10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Hi</a:t>
              </a:r>
              <a:r>
                <a:rPr sz="1400" b="1" i="1" spc="-15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g</a:t>
              </a:r>
              <a:r>
                <a:rPr sz="1400" b="1" i="1" spc="-10" dirty="0">
                  <a:solidFill>
                    <a:schemeClr val="accent1">
                      <a:lumMod val="50000"/>
                    </a:schemeClr>
                  </a:solidFill>
                  <a:latin typeface="Arial"/>
                  <a:cs typeface="Arial"/>
                </a:rPr>
                <a:t>h</a:t>
              </a:r>
              <a:endParaRPr sz="1400" dirty="0">
                <a:solidFill>
                  <a:schemeClr val="accent1">
                    <a:lumMod val="50000"/>
                  </a:schemeClr>
                </a:solidFill>
                <a:latin typeface="Arial"/>
                <a:cs typeface="Arial"/>
              </a:endParaRPr>
            </a:p>
          </p:txBody>
        </p:sp>
        <p:sp>
          <p:nvSpPr>
            <p:cNvPr id="24" name="Rectangle 27">
              <a:extLst>
                <a:ext uri="{FF2B5EF4-FFF2-40B4-BE49-F238E27FC236}">
                  <a16:creationId xmlns:a16="http://schemas.microsoft.com/office/drawing/2014/main" id="{1BC927F1-ABA0-BB00-EED4-90BBBC9DD7E5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1859" y="2197617"/>
              <a:ext cx="3060700" cy="2124075"/>
            </a:xfrm>
            <a:prstGeom prst="rect">
              <a:avLst/>
            </a:prstGeom>
            <a:solidFill>
              <a:srgbClr val="EDF0F9"/>
            </a:solidFill>
            <a:ln w="381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5" name="Rectangle 25">
              <a:extLst>
                <a:ext uri="{FF2B5EF4-FFF2-40B4-BE49-F238E27FC236}">
                  <a16:creationId xmlns:a16="http://schemas.microsoft.com/office/drawing/2014/main" id="{BF252099-A262-CC30-9975-6570FC3D6D86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4441859" y="73542"/>
              <a:ext cx="3060700" cy="2124075"/>
            </a:xfrm>
            <a:prstGeom prst="rect">
              <a:avLst/>
            </a:prstGeom>
            <a:solidFill>
              <a:srgbClr val="EDF0F9"/>
            </a:solidFill>
            <a:ln w="381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6" name="Rectangle 26">
              <a:extLst>
                <a:ext uri="{FF2B5EF4-FFF2-40B4-BE49-F238E27FC236}">
                  <a16:creationId xmlns:a16="http://schemas.microsoft.com/office/drawing/2014/main" id="{0E187D54-4D3E-BC32-FB70-0D323DBEAB33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382746" y="2197617"/>
              <a:ext cx="3059113" cy="2124075"/>
            </a:xfrm>
            <a:prstGeom prst="rect">
              <a:avLst/>
            </a:prstGeom>
            <a:solidFill>
              <a:srgbClr val="EDF0F9"/>
            </a:solidFill>
            <a:ln w="38100" algn="ctr">
              <a:solidFill>
                <a:schemeClr val="accent1">
                  <a:lumMod val="75000"/>
                </a:schemeClr>
              </a:solidFill>
              <a:round/>
              <a:headEnd/>
              <a:tailEnd/>
            </a:ln>
          </p:spPr>
          <p:txBody>
            <a:bodyPr wrap="none" lIns="90000" tIns="46800" rIns="90000" bIns="46800" anchor="ctr"/>
            <a:lstStyle>
              <a:lvl1pPr>
                <a:spcBef>
                  <a:spcPct val="20000"/>
                </a:spcBef>
                <a:buFont typeface="Wingdings" panose="05000000000000000000" pitchFamily="2" charset="2"/>
                <a:buChar char="§"/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Wingdings" panose="05000000000000000000" pitchFamily="2" charset="2"/>
                <a:buChar char="Ø"/>
                <a:defRPr sz="16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1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 Unicode MS" pitchFamily="34" charset="-128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nl-NL" altLang="en-US" sz="16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27" name="TextBox 54">
              <a:extLst>
                <a:ext uri="{FF2B5EF4-FFF2-40B4-BE49-F238E27FC236}">
                  <a16:creationId xmlns:a16="http://schemas.microsoft.com/office/drawing/2014/main" id="{F6B5AA46-179B-4161-85FA-8F73A4A281FA}"/>
                </a:ext>
              </a:extLst>
            </p:cNvPr>
            <p:cNvSpPr txBox="1"/>
            <p:nvPr/>
          </p:nvSpPr>
          <p:spPr>
            <a:xfrm>
              <a:off x="5625687" y="4068151"/>
              <a:ext cx="1874231" cy="2308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r>
                <a:rPr lang="en-GB" sz="900" i="1" dirty="0">
                  <a:solidFill>
                    <a:schemeClr val="accent1">
                      <a:lumMod val="50000"/>
                    </a:schemeClr>
                  </a:solidFill>
                </a:rPr>
                <a:t>©Ron Meyer &amp; Ronald Meijers 2018</a:t>
              </a:r>
              <a:endParaRPr lang="en-US" sz="900" dirty="0">
                <a:solidFill>
                  <a:schemeClr val="accent1">
                    <a:lumMod val="50000"/>
                  </a:schemeClr>
                </a:solidFill>
              </a:endParaRPr>
            </a:p>
          </p:txBody>
        </p:sp>
        <p:sp>
          <p:nvSpPr>
            <p:cNvPr id="28" name="TextBox 28">
              <a:extLst>
                <a:ext uri="{FF2B5EF4-FFF2-40B4-BE49-F238E27FC236}">
                  <a16:creationId xmlns:a16="http://schemas.microsoft.com/office/drawing/2014/main" id="{A67D5E01-0CF6-DC1D-78B0-20754D7FCB2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45269" y="843192"/>
              <a:ext cx="809837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Tough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Nuts</a:t>
              </a:r>
            </a:p>
          </p:txBody>
        </p:sp>
        <p:sp>
          <p:nvSpPr>
            <p:cNvPr id="29" name="TextBox 27">
              <a:extLst>
                <a:ext uri="{FF2B5EF4-FFF2-40B4-BE49-F238E27FC236}">
                  <a16:creationId xmlns:a16="http://schemas.microsoft.com/office/drawing/2014/main" id="{BA525D05-575C-CDC4-A30B-424CBB8A3B71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421277" y="2844156"/>
              <a:ext cx="1061509" cy="830997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Low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Hanging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Fruit</a:t>
              </a:r>
            </a:p>
          </p:txBody>
        </p:sp>
        <p:sp>
          <p:nvSpPr>
            <p:cNvPr id="30" name="TextBox 29">
              <a:extLst>
                <a:ext uri="{FF2B5EF4-FFF2-40B4-BE49-F238E27FC236}">
                  <a16:creationId xmlns:a16="http://schemas.microsoft.com/office/drawing/2014/main" id="{3587F7C5-2545-C34C-E539-A766E80FC76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64178" y="3090377"/>
              <a:ext cx="981358" cy="338554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Peanuts</a:t>
              </a:r>
            </a:p>
          </p:txBody>
        </p:sp>
        <p:sp>
          <p:nvSpPr>
            <p:cNvPr id="31" name="TextBox 30">
              <a:extLst>
                <a:ext uri="{FF2B5EF4-FFF2-40B4-BE49-F238E27FC236}">
                  <a16:creationId xmlns:a16="http://schemas.microsoft.com/office/drawing/2014/main" id="{8F99B045-7721-1AD8-3B5A-B12785EBB5BC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2392081" y="843192"/>
              <a:ext cx="925253" cy="584775"/>
            </a:xfrm>
            <a:prstGeom prst="rect">
              <a:avLst/>
            </a:prstGeom>
            <a:noFill/>
            <a:ln>
              <a:noFill/>
            </a:ln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Poison </a:t>
              </a:r>
            </a:p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1600" b="1" i="0" u="none" strike="noStrike" kern="0" cap="none" spc="0" normalizeH="0" baseline="0" noProof="0" dirty="0">
                  <a:ln>
                    <a:noFill/>
                  </a:ln>
                  <a:solidFill>
                    <a:schemeClr val="tx2"/>
                  </a:solidFill>
                  <a:effectLst/>
                  <a:uLnTx/>
                  <a:uFillTx/>
                  <a:latin typeface="Arial" panose="020B0604020202020204" pitchFamily="34" charset="0"/>
                </a:rPr>
                <a:t>Fruit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8780872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05B47BEC59CA4B8089A6B4ED63D959" ma:contentTypeVersion="16" ma:contentTypeDescription="Een nieuw document maken." ma:contentTypeScope="" ma:versionID="aeb1e2d94d5f2f9a0f971c23b2fcbf48">
  <xsd:schema xmlns:xsd="http://www.w3.org/2001/XMLSchema" xmlns:xs="http://www.w3.org/2001/XMLSchema" xmlns:p="http://schemas.microsoft.com/office/2006/metadata/properties" xmlns:ns2="b6dd9602-987c-45f9-8f58-95feec566d02" xmlns:ns3="c0f3466e-627d-4c91-89ff-1af2ea1f7248" targetNamespace="http://schemas.microsoft.com/office/2006/metadata/properties" ma:root="true" ma:fieldsID="c72d0e5f25fea25a82d0c50b42eea117" ns2:_="" ns3:_="">
    <xsd:import namespace="b6dd9602-987c-45f9-8f58-95feec566d02"/>
    <xsd:import namespace="c0f3466e-627d-4c91-89ff-1af2ea1f7248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SharingHintHash" minOccurs="0"/>
                <xsd:element ref="ns3:MediaServiceMetadata" minOccurs="0"/>
                <xsd:element ref="ns3:MediaServiceFastMetadata" minOccurs="0"/>
                <xsd:element ref="ns3:MediaServiceAutoKeyPoints" minOccurs="0"/>
                <xsd:element ref="ns3:MediaServiceKeyPoints" minOccurs="0"/>
                <xsd:element ref="ns3:MediaServiceObjectDetectorVersions" minOccurs="0"/>
                <xsd:element ref="ns3:MediaServiceSearchProperties" minOccurs="0"/>
                <xsd:element ref="ns3:lcf76f155ced4ddcb4097134ff3c332f" minOccurs="0"/>
                <xsd:element ref="ns2:TaxCatchAll" minOccurs="0"/>
                <xsd:element ref="ns3:MediaServiceDateTaken" minOccurs="0"/>
                <xsd:element ref="ns3:MediaServiceGenerationTime" minOccurs="0"/>
                <xsd:element ref="ns3:MediaServiceEventHashCode" minOccurs="0"/>
                <xsd:element ref="ns3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dd9602-987c-45f9-8f58-95feec566d0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Hint-hash delen" ma:internalName="SharingHintHash" ma:readOnly="true">
      <xsd:simpleType>
        <xsd:restriction base="dms:Text"/>
      </xsd:simpleType>
    </xsd:element>
    <xsd:element name="TaxCatchAll" ma:index="19" nillable="true" ma:displayName="Taxonomy Catch All Column" ma:hidden="true" ma:list="{740a5829-827c-43e8-aec4-7e7c619df350}" ma:internalName="TaxCatchAll" ma:showField="CatchAllData" ma:web="b6dd9602-987c-45f9-8f58-95feec566d02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f3466e-627d-4c91-89ff-1af2ea1f724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6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8" nillable="true" ma:taxonomy="true" ma:internalName="lcf76f155ced4ddcb4097134ff3c332f" ma:taxonomyFieldName="MediaServiceImageTags" ma:displayName="Afbeeldingtags" ma:readOnly="false" ma:fieldId="{5cf76f15-5ced-4ddc-b409-7134ff3c332f}" ma:taxonomyMulti="true" ma:sspId="23dd1747-cedd-4371-a998-5119ce8508b6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2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2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b6dd9602-987c-45f9-8f58-95feec566d02" xsi:nil="true"/>
    <lcf76f155ced4ddcb4097134ff3c332f xmlns="c0f3466e-627d-4c91-89ff-1af2ea1f7248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26B2BAFD-ECFB-4A2F-B2AD-9A0A45C9CE73}"/>
</file>

<file path=customXml/itemProps2.xml><?xml version="1.0" encoding="utf-8"?>
<ds:datastoreItem xmlns:ds="http://schemas.openxmlformats.org/officeDocument/2006/customXml" ds:itemID="{72A582D9-388A-4EE7-84D5-D539F79BC5C2}"/>
</file>

<file path=customXml/itemProps3.xml><?xml version="1.0" encoding="utf-8"?>
<ds:datastoreItem xmlns:ds="http://schemas.openxmlformats.org/officeDocument/2006/customXml" ds:itemID="{D74CB668-A22E-4D92-B1D4-7FBF18D1F80A}"/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6006</TotalTime>
  <Words>27</Words>
  <Application>Microsoft Office PowerPoint</Application>
  <PresentationFormat>Custom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Meyer</dc:creator>
  <cp:lastModifiedBy>Ron Meyer</cp:lastModifiedBy>
  <cp:revision>3</cp:revision>
  <dcterms:created xsi:type="dcterms:W3CDTF">2021-07-30T06:46:28Z</dcterms:created>
  <dcterms:modified xsi:type="dcterms:W3CDTF">2025-04-16T13:55:22Z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0x0101003105B47BEC59CA4B8089A6B4ED63D959</vt:lpwstr>
  </property>
</Properties>
</file>