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7596188" cy="4751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0F9"/>
    <a:srgbClr val="F9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D8670-38DC-439A-BFF0-869A3CE3C02D}" v="1" dt="2025-04-16T13:55:20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A59D8670-38DC-439A-BFF0-869A3CE3C02D}"/>
    <pc:docChg chg="modSld">
      <pc:chgData name="Ron Meyer" userId="65e0fe92-5782-4809-b035-4f1ab31a5557" providerId="ADAL" clId="{A59D8670-38DC-439A-BFF0-869A3CE3C02D}" dt="2025-04-16T13:55:20.065" v="0" actId="164"/>
      <pc:docMkLst>
        <pc:docMk/>
      </pc:docMkLst>
      <pc:sldChg chg="addSp modSp">
        <pc:chgData name="Ron Meyer" userId="65e0fe92-5782-4809-b035-4f1ab31a5557" providerId="ADAL" clId="{A59D8670-38DC-439A-BFF0-869A3CE3C02D}" dt="2025-04-16T13:55:20.065" v="0" actId="164"/>
        <pc:sldMkLst>
          <pc:docMk/>
          <pc:sldMk cId="3878087224" sldId="256"/>
        </pc:sldMkLst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17" creationId="{63A42A88-F587-C40C-EE8E-A0EB99B8F006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18" creationId="{F99DD1D3-0F18-4CD6-BBD3-A093A1385E4A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19" creationId="{4F407B95-6A02-9BC2-79FB-B1F93D141519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0" creationId="{52B018BD-2F4E-877F-C3AC-1F6D5D6DB8AD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1" creationId="{4EDEAB35-DB61-0433-53D9-D3E645B2F822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2" creationId="{D0418494-394C-9B11-2D58-B46C3FF30D8D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3" creationId="{55CCB1FE-9687-5B6F-E02B-1677AB87198F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4" creationId="{1BC927F1-ABA0-BB00-EED4-90BBBC9DD7E5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5" creationId="{BF252099-A262-CC30-9975-6570FC3D6D86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6" creationId="{0E187D54-4D3E-BC32-FB70-0D323DBEAB33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7" creationId="{F6B5AA46-179B-4161-85FA-8F73A4A281FA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8" creationId="{A67D5E01-0CF6-DC1D-78B0-20754D7FCB21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29" creationId="{BA525D05-575C-CDC4-A30B-424CBB8A3B71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30" creationId="{3587F7C5-2545-C34C-E539-A766E80FC769}"/>
          </ac:spMkLst>
        </pc:spChg>
        <pc:spChg chg="mod">
          <ac:chgData name="Ron Meyer" userId="65e0fe92-5782-4809-b035-4f1ab31a5557" providerId="ADAL" clId="{A59D8670-38DC-439A-BFF0-869A3CE3C02D}" dt="2025-04-16T13:55:20.065" v="0" actId="164"/>
          <ac:spMkLst>
            <pc:docMk/>
            <pc:sldMk cId="3878087224" sldId="256"/>
            <ac:spMk id="31" creationId="{8F99B045-7721-1AD8-3B5A-B12785EBB5BC}"/>
          </ac:spMkLst>
        </pc:spChg>
        <pc:grpChg chg="add mod">
          <ac:chgData name="Ron Meyer" userId="65e0fe92-5782-4809-b035-4f1ab31a5557" providerId="ADAL" clId="{A59D8670-38DC-439A-BFF0-869A3CE3C02D}" dt="2025-04-16T13:55:20.065" v="0" actId="164"/>
          <ac:grpSpMkLst>
            <pc:docMk/>
            <pc:sldMk cId="3878087224" sldId="256"/>
            <ac:grpSpMk id="2" creationId="{B7DC289C-AE6F-7550-1B69-0D483A98DA2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24" y="777600"/>
            <a:ext cx="5697141" cy="1654187"/>
          </a:xfrm>
        </p:spPr>
        <p:txBody>
          <a:bodyPr anchor="b"/>
          <a:lstStyle>
            <a:lvl1pPr algn="ctr">
              <a:defRPr sz="3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9524" y="2495579"/>
            <a:ext cx="5697141" cy="1147152"/>
          </a:xfrm>
        </p:spPr>
        <p:txBody>
          <a:bodyPr/>
          <a:lstStyle>
            <a:lvl1pPr marL="0" indent="0" algn="ctr">
              <a:buNone/>
              <a:defRPr sz="1495"/>
            </a:lvl1pPr>
            <a:lvl2pPr marL="284836" indent="0" algn="ctr">
              <a:buNone/>
              <a:defRPr sz="1246"/>
            </a:lvl2pPr>
            <a:lvl3pPr marL="569671" indent="0" algn="ctr">
              <a:buNone/>
              <a:defRPr sz="1121"/>
            </a:lvl3pPr>
            <a:lvl4pPr marL="854507" indent="0" algn="ctr">
              <a:buNone/>
              <a:defRPr sz="997"/>
            </a:lvl4pPr>
            <a:lvl5pPr marL="1139342" indent="0" algn="ctr">
              <a:buNone/>
              <a:defRPr sz="997"/>
            </a:lvl5pPr>
            <a:lvl6pPr marL="1424178" indent="0" algn="ctr">
              <a:buNone/>
              <a:defRPr sz="997"/>
            </a:lvl6pPr>
            <a:lvl7pPr marL="1709014" indent="0" algn="ctr">
              <a:buNone/>
              <a:defRPr sz="997"/>
            </a:lvl7pPr>
            <a:lvl8pPr marL="1993849" indent="0" algn="ctr">
              <a:buNone/>
              <a:defRPr sz="997"/>
            </a:lvl8pPr>
            <a:lvl9pPr marL="2278685" indent="0" algn="ctr">
              <a:buNone/>
              <a:defRPr sz="9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2724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32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6022" y="252967"/>
            <a:ext cx="1637928" cy="40265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238" y="252967"/>
            <a:ext cx="4818832" cy="40265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816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2589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282" y="1184548"/>
            <a:ext cx="6551712" cy="1976445"/>
          </a:xfrm>
        </p:spPr>
        <p:txBody>
          <a:bodyPr anchor="b"/>
          <a:lstStyle>
            <a:lvl1pPr>
              <a:defRPr sz="3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282" y="3179691"/>
            <a:ext cx="6551712" cy="1039366"/>
          </a:xfrm>
        </p:spPr>
        <p:txBody>
          <a:bodyPr/>
          <a:lstStyle>
            <a:lvl1pPr marL="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1pPr>
            <a:lvl2pPr marL="28483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569671" indent="0">
              <a:buNone/>
              <a:defRPr sz="1121">
                <a:solidFill>
                  <a:schemeClr val="tx1">
                    <a:tint val="75000"/>
                  </a:schemeClr>
                </a:solidFill>
              </a:defRPr>
            </a:lvl3pPr>
            <a:lvl4pPr marL="854507" indent="0">
              <a:buNone/>
              <a:defRPr sz="997">
                <a:solidFill>
                  <a:schemeClr val="tx1">
                    <a:tint val="75000"/>
                  </a:schemeClr>
                </a:solidFill>
              </a:defRPr>
            </a:lvl4pPr>
            <a:lvl5pPr marL="1139342" indent="0">
              <a:buNone/>
              <a:defRPr sz="997">
                <a:solidFill>
                  <a:schemeClr val="tx1">
                    <a:tint val="75000"/>
                  </a:schemeClr>
                </a:solidFill>
              </a:defRPr>
            </a:lvl5pPr>
            <a:lvl6pPr marL="1424178" indent="0">
              <a:buNone/>
              <a:defRPr sz="997">
                <a:solidFill>
                  <a:schemeClr val="tx1">
                    <a:tint val="75000"/>
                  </a:schemeClr>
                </a:solidFill>
              </a:defRPr>
            </a:lvl6pPr>
            <a:lvl7pPr marL="1709014" indent="0">
              <a:buNone/>
              <a:defRPr sz="997">
                <a:solidFill>
                  <a:schemeClr val="tx1">
                    <a:tint val="75000"/>
                  </a:schemeClr>
                </a:solidFill>
              </a:defRPr>
            </a:lvl7pPr>
            <a:lvl8pPr marL="1993849" indent="0">
              <a:buNone/>
              <a:defRPr sz="997">
                <a:solidFill>
                  <a:schemeClr val="tx1">
                    <a:tint val="75000"/>
                  </a:schemeClr>
                </a:solidFill>
              </a:defRPr>
            </a:lvl8pPr>
            <a:lvl9pPr marL="2278685" indent="0">
              <a:buNone/>
              <a:defRPr sz="9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8812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238" y="1264837"/>
            <a:ext cx="3228380" cy="301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5570" y="1264837"/>
            <a:ext cx="3228380" cy="301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9111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27" y="252968"/>
            <a:ext cx="6551712" cy="9183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228" y="1164750"/>
            <a:ext cx="3213543" cy="570826"/>
          </a:xfrm>
        </p:spPr>
        <p:txBody>
          <a:bodyPr anchor="b"/>
          <a:lstStyle>
            <a:lvl1pPr marL="0" indent="0">
              <a:buNone/>
              <a:defRPr sz="1495" b="1"/>
            </a:lvl1pPr>
            <a:lvl2pPr marL="284836" indent="0">
              <a:buNone/>
              <a:defRPr sz="1246" b="1"/>
            </a:lvl2pPr>
            <a:lvl3pPr marL="569671" indent="0">
              <a:buNone/>
              <a:defRPr sz="1121" b="1"/>
            </a:lvl3pPr>
            <a:lvl4pPr marL="854507" indent="0">
              <a:buNone/>
              <a:defRPr sz="997" b="1"/>
            </a:lvl4pPr>
            <a:lvl5pPr marL="1139342" indent="0">
              <a:buNone/>
              <a:defRPr sz="997" b="1"/>
            </a:lvl5pPr>
            <a:lvl6pPr marL="1424178" indent="0">
              <a:buNone/>
              <a:defRPr sz="997" b="1"/>
            </a:lvl6pPr>
            <a:lvl7pPr marL="1709014" indent="0">
              <a:buNone/>
              <a:defRPr sz="997" b="1"/>
            </a:lvl7pPr>
            <a:lvl8pPr marL="1993849" indent="0">
              <a:buNone/>
              <a:defRPr sz="997" b="1"/>
            </a:lvl8pPr>
            <a:lvl9pPr marL="2278685" indent="0">
              <a:buNone/>
              <a:defRPr sz="9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228" y="1735576"/>
            <a:ext cx="3213543" cy="2552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5570" y="1164750"/>
            <a:ext cx="3229369" cy="570826"/>
          </a:xfrm>
        </p:spPr>
        <p:txBody>
          <a:bodyPr anchor="b"/>
          <a:lstStyle>
            <a:lvl1pPr marL="0" indent="0">
              <a:buNone/>
              <a:defRPr sz="1495" b="1"/>
            </a:lvl1pPr>
            <a:lvl2pPr marL="284836" indent="0">
              <a:buNone/>
              <a:defRPr sz="1246" b="1"/>
            </a:lvl2pPr>
            <a:lvl3pPr marL="569671" indent="0">
              <a:buNone/>
              <a:defRPr sz="1121" b="1"/>
            </a:lvl3pPr>
            <a:lvl4pPr marL="854507" indent="0">
              <a:buNone/>
              <a:defRPr sz="997" b="1"/>
            </a:lvl4pPr>
            <a:lvl5pPr marL="1139342" indent="0">
              <a:buNone/>
              <a:defRPr sz="997" b="1"/>
            </a:lvl5pPr>
            <a:lvl6pPr marL="1424178" indent="0">
              <a:buNone/>
              <a:defRPr sz="997" b="1"/>
            </a:lvl6pPr>
            <a:lvl7pPr marL="1709014" indent="0">
              <a:buNone/>
              <a:defRPr sz="997" b="1"/>
            </a:lvl7pPr>
            <a:lvl8pPr marL="1993849" indent="0">
              <a:buNone/>
              <a:defRPr sz="997" b="1"/>
            </a:lvl8pPr>
            <a:lvl9pPr marL="2278685" indent="0">
              <a:buNone/>
              <a:defRPr sz="9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5570" y="1735576"/>
            <a:ext cx="3229369" cy="2552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2402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92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8745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28" y="316759"/>
            <a:ext cx="2449968" cy="1108657"/>
          </a:xfrm>
        </p:spPr>
        <p:txBody>
          <a:bodyPr anchor="b"/>
          <a:lstStyle>
            <a:lvl1pPr>
              <a:defRPr sz="1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369" y="684112"/>
            <a:ext cx="3845570" cy="3376565"/>
          </a:xfrm>
        </p:spPr>
        <p:txBody>
          <a:bodyPr/>
          <a:lstStyle>
            <a:lvl1pPr>
              <a:defRPr sz="1994"/>
            </a:lvl1pPr>
            <a:lvl2pPr>
              <a:defRPr sz="1744"/>
            </a:lvl2pPr>
            <a:lvl3pPr>
              <a:defRPr sz="149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228" y="1425417"/>
            <a:ext cx="2449968" cy="2640760"/>
          </a:xfrm>
        </p:spPr>
        <p:txBody>
          <a:bodyPr/>
          <a:lstStyle>
            <a:lvl1pPr marL="0" indent="0">
              <a:buNone/>
              <a:defRPr sz="997"/>
            </a:lvl1pPr>
            <a:lvl2pPr marL="284836" indent="0">
              <a:buNone/>
              <a:defRPr sz="872"/>
            </a:lvl2pPr>
            <a:lvl3pPr marL="569671" indent="0">
              <a:buNone/>
              <a:defRPr sz="748"/>
            </a:lvl3pPr>
            <a:lvl4pPr marL="854507" indent="0">
              <a:buNone/>
              <a:defRPr sz="623"/>
            </a:lvl4pPr>
            <a:lvl5pPr marL="1139342" indent="0">
              <a:buNone/>
              <a:defRPr sz="623"/>
            </a:lvl5pPr>
            <a:lvl6pPr marL="1424178" indent="0">
              <a:buNone/>
              <a:defRPr sz="623"/>
            </a:lvl6pPr>
            <a:lvl7pPr marL="1709014" indent="0">
              <a:buNone/>
              <a:defRPr sz="623"/>
            </a:lvl7pPr>
            <a:lvl8pPr marL="1993849" indent="0">
              <a:buNone/>
              <a:defRPr sz="623"/>
            </a:lvl8pPr>
            <a:lvl9pPr marL="2278685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1928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28" y="316759"/>
            <a:ext cx="2449968" cy="1108657"/>
          </a:xfrm>
        </p:spPr>
        <p:txBody>
          <a:bodyPr anchor="b"/>
          <a:lstStyle>
            <a:lvl1pPr>
              <a:defRPr sz="1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9369" y="684112"/>
            <a:ext cx="3845570" cy="3376565"/>
          </a:xfrm>
        </p:spPr>
        <p:txBody>
          <a:bodyPr anchor="t"/>
          <a:lstStyle>
            <a:lvl1pPr marL="0" indent="0">
              <a:buNone/>
              <a:defRPr sz="1994"/>
            </a:lvl1pPr>
            <a:lvl2pPr marL="284836" indent="0">
              <a:buNone/>
              <a:defRPr sz="1744"/>
            </a:lvl2pPr>
            <a:lvl3pPr marL="569671" indent="0">
              <a:buNone/>
              <a:defRPr sz="1495"/>
            </a:lvl3pPr>
            <a:lvl4pPr marL="854507" indent="0">
              <a:buNone/>
              <a:defRPr sz="1246"/>
            </a:lvl4pPr>
            <a:lvl5pPr marL="1139342" indent="0">
              <a:buNone/>
              <a:defRPr sz="1246"/>
            </a:lvl5pPr>
            <a:lvl6pPr marL="1424178" indent="0">
              <a:buNone/>
              <a:defRPr sz="1246"/>
            </a:lvl6pPr>
            <a:lvl7pPr marL="1709014" indent="0">
              <a:buNone/>
              <a:defRPr sz="1246"/>
            </a:lvl7pPr>
            <a:lvl8pPr marL="1993849" indent="0">
              <a:buNone/>
              <a:defRPr sz="1246"/>
            </a:lvl8pPr>
            <a:lvl9pPr marL="2278685" indent="0">
              <a:buNone/>
              <a:defRPr sz="12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228" y="1425417"/>
            <a:ext cx="2449968" cy="2640760"/>
          </a:xfrm>
        </p:spPr>
        <p:txBody>
          <a:bodyPr/>
          <a:lstStyle>
            <a:lvl1pPr marL="0" indent="0">
              <a:buNone/>
              <a:defRPr sz="997"/>
            </a:lvl1pPr>
            <a:lvl2pPr marL="284836" indent="0">
              <a:buNone/>
              <a:defRPr sz="872"/>
            </a:lvl2pPr>
            <a:lvl3pPr marL="569671" indent="0">
              <a:buNone/>
              <a:defRPr sz="748"/>
            </a:lvl3pPr>
            <a:lvl4pPr marL="854507" indent="0">
              <a:buNone/>
              <a:defRPr sz="623"/>
            </a:lvl4pPr>
            <a:lvl5pPr marL="1139342" indent="0">
              <a:buNone/>
              <a:defRPr sz="623"/>
            </a:lvl5pPr>
            <a:lvl6pPr marL="1424178" indent="0">
              <a:buNone/>
              <a:defRPr sz="623"/>
            </a:lvl6pPr>
            <a:lvl7pPr marL="1709014" indent="0">
              <a:buNone/>
              <a:defRPr sz="623"/>
            </a:lvl7pPr>
            <a:lvl8pPr marL="1993849" indent="0">
              <a:buNone/>
              <a:defRPr sz="623"/>
            </a:lvl8pPr>
            <a:lvl9pPr marL="2278685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6662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238" y="252968"/>
            <a:ext cx="6551712" cy="9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38" y="1264837"/>
            <a:ext cx="6551712" cy="301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2238" y="4403833"/>
            <a:ext cx="1709142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238" y="4403833"/>
            <a:ext cx="2563713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4808" y="4403833"/>
            <a:ext cx="1709142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829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69671" rtl="0" eaLnBrk="1" latinLnBrk="0" hangingPunct="1">
        <a:lnSpc>
          <a:spcPct val="90000"/>
        </a:lnSpc>
        <a:spcBef>
          <a:spcPct val="0"/>
        </a:spcBef>
        <a:buNone/>
        <a:defRPr sz="2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418" indent="-142418" algn="l" defTabSz="569671" rtl="0" eaLnBrk="1" latinLnBrk="0" hangingPunct="1">
        <a:lnSpc>
          <a:spcPct val="90000"/>
        </a:lnSpc>
        <a:spcBef>
          <a:spcPts val="623"/>
        </a:spcBef>
        <a:buFont typeface="Arial" panose="020B0604020202020204" pitchFamily="34" charset="0"/>
        <a:buChar char="•"/>
        <a:defRPr sz="1744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indent="-142418" algn="l" defTabSz="569671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495" kern="1200">
          <a:solidFill>
            <a:schemeClr val="tx1"/>
          </a:solidFill>
          <a:latin typeface="+mn-lt"/>
          <a:ea typeface="+mn-ea"/>
          <a:cs typeface="+mn-cs"/>
        </a:defRPr>
      </a:lvl2pPr>
      <a:lvl3pPr marL="712089" indent="-142418" algn="l" defTabSz="569671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96925" indent="-142418" algn="l" defTabSz="569671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4pPr>
      <a:lvl5pPr marL="1281760" indent="-142418" algn="l" defTabSz="569671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5pPr>
      <a:lvl6pPr marL="1566596" indent="-142418" algn="l" defTabSz="569671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6pPr>
      <a:lvl7pPr marL="1851431" indent="-142418" algn="l" defTabSz="569671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7pPr>
      <a:lvl8pPr marL="2136267" indent="-142418" algn="l" defTabSz="569671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8pPr>
      <a:lvl9pPr marL="2421103" indent="-142418" algn="l" defTabSz="569671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1pPr>
      <a:lvl2pPr marL="284836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2pPr>
      <a:lvl3pPr marL="569671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3pPr>
      <a:lvl4pPr marL="854507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4pPr>
      <a:lvl5pPr marL="1139342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5pPr>
      <a:lvl6pPr marL="1424178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6pPr>
      <a:lvl7pPr marL="1709014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7pPr>
      <a:lvl8pPr marL="1993849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8pPr>
      <a:lvl9pPr marL="2278685" algn="l" defTabSz="569671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7DC289C-AE6F-7550-1B69-0D483A98DA20}"/>
              </a:ext>
            </a:extLst>
          </p:cNvPr>
          <p:cNvGrpSpPr/>
          <p:nvPr/>
        </p:nvGrpSpPr>
        <p:grpSpPr>
          <a:xfrm>
            <a:off x="162407" y="73542"/>
            <a:ext cx="7340152" cy="4638833"/>
            <a:chOff x="162407" y="73542"/>
            <a:chExt cx="7340152" cy="4638833"/>
          </a:xfrm>
        </p:grpSpPr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63A42A88-F587-C40C-EE8E-A0EB99B8F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746" y="73542"/>
              <a:ext cx="3059113" cy="2124075"/>
            </a:xfrm>
            <a:prstGeom prst="rect">
              <a:avLst/>
            </a:prstGeom>
            <a:solidFill>
              <a:srgbClr val="EDF0F9"/>
            </a:solidFill>
            <a:ln w="381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bject 7">
              <a:extLst>
                <a:ext uri="{FF2B5EF4-FFF2-40B4-BE49-F238E27FC236}">
                  <a16:creationId xmlns:a16="http://schemas.microsoft.com/office/drawing/2014/main" id="{F99DD1D3-0F18-4CD6-BBD3-A093A1385E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407" y="1891802"/>
              <a:ext cx="1241425" cy="620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79400" indent="-268288"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altLang="en-US" b="1" dirty="0" err="1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Execution</a:t>
              </a:r>
              <a:r>
                <a:rPr lang="nl-NL" altLang="en-US" b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 Effort</a:t>
              </a:r>
              <a:endParaRPr lang="nl-NL" alt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object 12">
              <a:extLst>
                <a:ext uri="{FF2B5EF4-FFF2-40B4-BE49-F238E27FC236}">
                  <a16:creationId xmlns:a16="http://schemas.microsoft.com/office/drawing/2014/main" id="{4F407B95-6A02-9BC2-79FB-B1F93D141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555" y="254517"/>
              <a:ext cx="530225" cy="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925" indent="-22225"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altLang="en-US" sz="1400" b="1" i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High/ Hard</a:t>
              </a:r>
              <a:endParaRPr lang="nl-NL" altLang="en-US" sz="14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object 13">
              <a:extLst>
                <a:ext uri="{FF2B5EF4-FFF2-40B4-BE49-F238E27FC236}">
                  <a16:creationId xmlns:a16="http://schemas.microsoft.com/office/drawing/2014/main" id="{52B018BD-2F4E-877F-C3AC-1F6D5D6DB8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430" y="3689867"/>
              <a:ext cx="500062" cy="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12700" indent="4763"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altLang="en-US" sz="1400" b="1" i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Low/ Easy</a:t>
              </a:r>
              <a:endParaRPr lang="nl-NL" altLang="en-US" sz="14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4EDEAB35-DB61-0433-53D9-D3E645B2F822}"/>
                </a:ext>
              </a:extLst>
            </p:cNvPr>
            <p:cNvSpPr txBox="1"/>
            <p:nvPr/>
          </p:nvSpPr>
          <p:spPr>
            <a:xfrm>
              <a:off x="3449684" y="4396462"/>
              <a:ext cx="1973262" cy="315913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marL="12700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spc="-5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E</a:t>
              </a:r>
              <a:r>
                <a:rPr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xecut</a:t>
              </a:r>
              <a:r>
                <a:rPr b="1" spc="-10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i</a:t>
              </a:r>
              <a:r>
                <a:rPr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on</a:t>
              </a:r>
              <a:r>
                <a:rPr b="1" spc="-30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 </a:t>
              </a:r>
              <a:r>
                <a:rPr b="1" spc="-114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V</a:t>
              </a:r>
              <a:r>
                <a:rPr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a</a:t>
              </a:r>
              <a:r>
                <a:rPr b="1" spc="-10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l</a:t>
              </a:r>
              <a:r>
                <a:rPr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ue</a:t>
              </a:r>
              <a:endParaRPr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D0418494-394C-9B11-2D58-B46C3FF30D8D}"/>
                </a:ext>
              </a:extLst>
            </p:cNvPr>
            <p:cNvSpPr txBox="1"/>
            <p:nvPr/>
          </p:nvSpPr>
          <p:spPr>
            <a:xfrm>
              <a:off x="1517684" y="4363067"/>
              <a:ext cx="428625" cy="2555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marL="12700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sz="1400" b="1" i="1" spc="-20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Low</a:t>
              </a:r>
              <a:endParaRPr sz="1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55CCB1FE-9687-5B6F-E02B-1677AB87198F}"/>
                </a:ext>
              </a:extLst>
            </p:cNvPr>
            <p:cNvSpPr txBox="1"/>
            <p:nvPr/>
          </p:nvSpPr>
          <p:spPr>
            <a:xfrm>
              <a:off x="6891371" y="4356717"/>
              <a:ext cx="474663" cy="2555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marL="12700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sz="1400" b="1" i="1" spc="-10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Hi</a:t>
              </a:r>
              <a:r>
                <a:rPr sz="1400" b="1" i="1" spc="-15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g</a:t>
              </a:r>
              <a:r>
                <a:rPr sz="1400" b="1" i="1" spc="-10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h</a:t>
              </a:r>
              <a:endParaRPr sz="1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1BC927F1-ABA0-BB00-EED4-90BBBC9DD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1859" y="2197617"/>
              <a:ext cx="3060700" cy="2124075"/>
            </a:xfrm>
            <a:prstGeom prst="rect">
              <a:avLst/>
            </a:prstGeom>
            <a:solidFill>
              <a:srgbClr val="EDF0F9"/>
            </a:solidFill>
            <a:ln w="381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BF252099-A262-CC30-9975-6570FC3D6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1859" y="73542"/>
              <a:ext cx="3060700" cy="2124075"/>
            </a:xfrm>
            <a:prstGeom prst="rect">
              <a:avLst/>
            </a:prstGeom>
            <a:solidFill>
              <a:srgbClr val="EDF0F9"/>
            </a:solidFill>
            <a:ln w="381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0E187D54-4D3E-BC32-FB70-0D323DBEA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746" y="2197617"/>
              <a:ext cx="3059113" cy="2124075"/>
            </a:xfrm>
            <a:prstGeom prst="rect">
              <a:avLst/>
            </a:prstGeom>
            <a:solidFill>
              <a:srgbClr val="EDF0F9"/>
            </a:solidFill>
            <a:ln w="381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54">
              <a:extLst>
                <a:ext uri="{FF2B5EF4-FFF2-40B4-BE49-F238E27FC236}">
                  <a16:creationId xmlns:a16="http://schemas.microsoft.com/office/drawing/2014/main" id="{F6B5AA46-179B-4161-85FA-8F73A4A281FA}"/>
                </a:ext>
              </a:extLst>
            </p:cNvPr>
            <p:cNvSpPr txBox="1"/>
            <p:nvPr/>
          </p:nvSpPr>
          <p:spPr>
            <a:xfrm>
              <a:off x="5625687" y="4068151"/>
              <a:ext cx="18742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&amp; Ronald Meijers 2018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8" name="TextBox 28">
              <a:extLst>
                <a:ext uri="{FF2B5EF4-FFF2-40B4-BE49-F238E27FC236}">
                  <a16:creationId xmlns:a16="http://schemas.microsoft.com/office/drawing/2014/main" id="{A67D5E01-0CF6-DC1D-78B0-20754D7FC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5269" y="843192"/>
              <a:ext cx="80983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Tough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Nuts</a:t>
              </a:r>
            </a:p>
          </p:txBody>
        </p:sp>
        <p:sp>
          <p:nvSpPr>
            <p:cNvPr id="29" name="TextBox 27">
              <a:extLst>
                <a:ext uri="{FF2B5EF4-FFF2-40B4-BE49-F238E27FC236}">
                  <a16:creationId xmlns:a16="http://schemas.microsoft.com/office/drawing/2014/main" id="{BA525D05-575C-CDC4-A30B-424CBB8A3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1277" y="2844156"/>
              <a:ext cx="106150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Low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Hanging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Fruit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587F7C5-2545-C34C-E539-A766E80FC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4178" y="3090377"/>
              <a:ext cx="9813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Peanuts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99B045-7721-1AD8-3B5A-B12785EBB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2081" y="843192"/>
              <a:ext cx="925253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Poison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08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B2BAFD-ECFB-4A2F-B2AD-9A0A45C9CE73}"/>
</file>

<file path=customXml/itemProps2.xml><?xml version="1.0" encoding="utf-8"?>
<ds:datastoreItem xmlns:ds="http://schemas.openxmlformats.org/officeDocument/2006/customXml" ds:itemID="{72A582D9-388A-4EE7-84D5-D539F79BC5C2}"/>
</file>

<file path=customXml/itemProps3.xml><?xml version="1.0" encoding="utf-8"?>
<ds:datastoreItem xmlns:ds="http://schemas.openxmlformats.org/officeDocument/2006/customXml" ds:itemID="{D74CB668-A22E-4D92-B1D4-7FBF18D1F80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6006</TotalTime>
  <Words>27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2021-07-30T06:46:28Z</dcterms:created>
  <dcterms:modified xsi:type="dcterms:W3CDTF">2025-04-16T13:55:22Z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