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792003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9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005" y="824885"/>
            <a:ext cx="5940029" cy="1754776"/>
          </a:xfrm>
        </p:spPr>
        <p:txBody>
          <a:bodyPr anchor="b"/>
          <a:lstStyle>
            <a:lvl1pPr algn="ctr">
              <a:defRPr sz="3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2647331"/>
            <a:ext cx="5940029" cy="1216909"/>
          </a:xfrm>
        </p:spPr>
        <p:txBody>
          <a:bodyPr/>
          <a:lstStyle>
            <a:lvl1pPr marL="0" indent="0" algn="ctr">
              <a:buNone/>
              <a:defRPr sz="1559"/>
            </a:lvl1pPr>
            <a:lvl2pPr marL="296997" indent="0" algn="ctr">
              <a:buNone/>
              <a:defRPr sz="1299"/>
            </a:lvl2pPr>
            <a:lvl3pPr marL="593994" indent="0" algn="ctr">
              <a:buNone/>
              <a:defRPr sz="1169"/>
            </a:lvl3pPr>
            <a:lvl4pPr marL="890991" indent="0" algn="ctr">
              <a:buNone/>
              <a:defRPr sz="1039"/>
            </a:lvl4pPr>
            <a:lvl5pPr marL="1187988" indent="0" algn="ctr">
              <a:buNone/>
              <a:defRPr sz="1039"/>
            </a:lvl5pPr>
            <a:lvl6pPr marL="1484986" indent="0" algn="ctr">
              <a:buNone/>
              <a:defRPr sz="1039"/>
            </a:lvl6pPr>
            <a:lvl7pPr marL="1781983" indent="0" algn="ctr">
              <a:buNone/>
              <a:defRPr sz="1039"/>
            </a:lvl7pPr>
            <a:lvl8pPr marL="2078980" indent="0" algn="ctr">
              <a:buNone/>
              <a:defRPr sz="1039"/>
            </a:lvl8pPr>
            <a:lvl9pPr marL="2375977" indent="0" algn="ctr">
              <a:buNone/>
              <a:defRPr sz="10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5985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2610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7" y="268350"/>
            <a:ext cx="1707758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268350"/>
            <a:ext cx="5024274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6564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626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7" y="1256579"/>
            <a:ext cx="6831033" cy="2096630"/>
          </a:xfrm>
        </p:spPr>
        <p:txBody>
          <a:bodyPr anchor="b"/>
          <a:lstStyle>
            <a:lvl1pPr>
              <a:defRPr sz="3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7" y="3373044"/>
            <a:ext cx="6831033" cy="1102568"/>
          </a:xfrm>
        </p:spPr>
        <p:txBody>
          <a:bodyPr/>
          <a:lstStyle>
            <a:lvl1pPr marL="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1pPr>
            <a:lvl2pPr marL="296997" indent="0">
              <a:buNone/>
              <a:defRPr sz="1299">
                <a:solidFill>
                  <a:schemeClr val="tx1">
                    <a:tint val="75000"/>
                  </a:schemeClr>
                </a:solidFill>
              </a:defRPr>
            </a:lvl2pPr>
            <a:lvl3pPr marL="593994" indent="0">
              <a:buNone/>
              <a:defRPr sz="1169">
                <a:solidFill>
                  <a:schemeClr val="tx1">
                    <a:tint val="75000"/>
                  </a:schemeClr>
                </a:solidFill>
              </a:defRPr>
            </a:lvl3pPr>
            <a:lvl4pPr marL="890991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4pPr>
            <a:lvl5pPr marL="1187988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5pPr>
            <a:lvl6pPr marL="1484986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6pPr>
            <a:lvl7pPr marL="1781983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7pPr>
            <a:lvl8pPr marL="2078980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8pPr>
            <a:lvl9pPr marL="2375977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3290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1341750"/>
            <a:ext cx="3366016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1341750"/>
            <a:ext cx="3366016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624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268350"/>
            <a:ext cx="6831033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1235577"/>
            <a:ext cx="3350547" cy="605537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6997" indent="0">
              <a:buNone/>
              <a:defRPr sz="1299" b="1"/>
            </a:lvl2pPr>
            <a:lvl3pPr marL="593994" indent="0">
              <a:buNone/>
              <a:defRPr sz="1169" b="1"/>
            </a:lvl3pPr>
            <a:lvl4pPr marL="890991" indent="0">
              <a:buNone/>
              <a:defRPr sz="1039" b="1"/>
            </a:lvl4pPr>
            <a:lvl5pPr marL="1187988" indent="0">
              <a:buNone/>
              <a:defRPr sz="1039" b="1"/>
            </a:lvl5pPr>
            <a:lvl6pPr marL="1484986" indent="0">
              <a:buNone/>
              <a:defRPr sz="1039" b="1"/>
            </a:lvl6pPr>
            <a:lvl7pPr marL="1781983" indent="0">
              <a:buNone/>
              <a:defRPr sz="1039" b="1"/>
            </a:lvl7pPr>
            <a:lvl8pPr marL="2078980" indent="0">
              <a:buNone/>
              <a:defRPr sz="1039" b="1"/>
            </a:lvl8pPr>
            <a:lvl9pPr marL="2375977" indent="0">
              <a:buNone/>
              <a:defRPr sz="1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1841114"/>
            <a:ext cx="3350547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19" y="1235577"/>
            <a:ext cx="3367048" cy="605537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6997" indent="0">
              <a:buNone/>
              <a:defRPr sz="1299" b="1"/>
            </a:lvl2pPr>
            <a:lvl3pPr marL="593994" indent="0">
              <a:buNone/>
              <a:defRPr sz="1169" b="1"/>
            </a:lvl3pPr>
            <a:lvl4pPr marL="890991" indent="0">
              <a:buNone/>
              <a:defRPr sz="1039" b="1"/>
            </a:lvl4pPr>
            <a:lvl5pPr marL="1187988" indent="0">
              <a:buNone/>
              <a:defRPr sz="1039" b="1"/>
            </a:lvl5pPr>
            <a:lvl6pPr marL="1484986" indent="0">
              <a:buNone/>
              <a:defRPr sz="1039" b="1"/>
            </a:lvl6pPr>
            <a:lvl7pPr marL="1781983" indent="0">
              <a:buNone/>
              <a:defRPr sz="1039" b="1"/>
            </a:lvl7pPr>
            <a:lvl8pPr marL="2078980" indent="0">
              <a:buNone/>
              <a:defRPr sz="1039" b="1"/>
            </a:lvl8pPr>
            <a:lvl9pPr marL="2375977" indent="0">
              <a:buNone/>
              <a:defRPr sz="1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19" y="1841114"/>
            <a:ext cx="3367048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7219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8197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496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336021"/>
            <a:ext cx="2554418" cy="1176073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725712"/>
            <a:ext cx="4009519" cy="3581889"/>
          </a:xfrm>
        </p:spPr>
        <p:txBody>
          <a:bodyPr/>
          <a:lstStyle>
            <a:lvl1pPr>
              <a:defRPr sz="2079"/>
            </a:lvl1pPr>
            <a:lvl2pPr>
              <a:defRPr sz="1819"/>
            </a:lvl2pPr>
            <a:lvl3pPr>
              <a:defRPr sz="1559"/>
            </a:lvl3pPr>
            <a:lvl4pPr>
              <a:defRPr sz="1299"/>
            </a:lvl4pPr>
            <a:lvl5pPr>
              <a:defRPr sz="1299"/>
            </a:lvl5pPr>
            <a:lvl6pPr>
              <a:defRPr sz="1299"/>
            </a:lvl6pPr>
            <a:lvl7pPr>
              <a:defRPr sz="1299"/>
            </a:lvl7pPr>
            <a:lvl8pPr>
              <a:defRPr sz="1299"/>
            </a:lvl8pPr>
            <a:lvl9pPr>
              <a:defRPr sz="1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512094"/>
            <a:ext cx="2554418" cy="2801341"/>
          </a:xfrm>
        </p:spPr>
        <p:txBody>
          <a:bodyPr/>
          <a:lstStyle>
            <a:lvl1pPr marL="0" indent="0">
              <a:buNone/>
              <a:defRPr sz="1039"/>
            </a:lvl1pPr>
            <a:lvl2pPr marL="296997" indent="0">
              <a:buNone/>
              <a:defRPr sz="909"/>
            </a:lvl2pPr>
            <a:lvl3pPr marL="593994" indent="0">
              <a:buNone/>
              <a:defRPr sz="780"/>
            </a:lvl3pPr>
            <a:lvl4pPr marL="890991" indent="0">
              <a:buNone/>
              <a:defRPr sz="650"/>
            </a:lvl4pPr>
            <a:lvl5pPr marL="1187988" indent="0">
              <a:buNone/>
              <a:defRPr sz="650"/>
            </a:lvl5pPr>
            <a:lvl6pPr marL="1484986" indent="0">
              <a:buNone/>
              <a:defRPr sz="650"/>
            </a:lvl6pPr>
            <a:lvl7pPr marL="1781983" indent="0">
              <a:buNone/>
              <a:defRPr sz="650"/>
            </a:lvl7pPr>
            <a:lvl8pPr marL="2078980" indent="0">
              <a:buNone/>
              <a:defRPr sz="650"/>
            </a:lvl8pPr>
            <a:lvl9pPr marL="2375977" indent="0">
              <a:buNone/>
              <a:defRPr sz="6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66216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336021"/>
            <a:ext cx="2554418" cy="1176073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725712"/>
            <a:ext cx="4009519" cy="3581889"/>
          </a:xfrm>
        </p:spPr>
        <p:txBody>
          <a:bodyPr anchor="t"/>
          <a:lstStyle>
            <a:lvl1pPr marL="0" indent="0">
              <a:buNone/>
              <a:defRPr sz="2079"/>
            </a:lvl1pPr>
            <a:lvl2pPr marL="296997" indent="0">
              <a:buNone/>
              <a:defRPr sz="1819"/>
            </a:lvl2pPr>
            <a:lvl3pPr marL="593994" indent="0">
              <a:buNone/>
              <a:defRPr sz="1559"/>
            </a:lvl3pPr>
            <a:lvl4pPr marL="890991" indent="0">
              <a:buNone/>
              <a:defRPr sz="1299"/>
            </a:lvl4pPr>
            <a:lvl5pPr marL="1187988" indent="0">
              <a:buNone/>
              <a:defRPr sz="1299"/>
            </a:lvl5pPr>
            <a:lvl6pPr marL="1484986" indent="0">
              <a:buNone/>
              <a:defRPr sz="1299"/>
            </a:lvl6pPr>
            <a:lvl7pPr marL="1781983" indent="0">
              <a:buNone/>
              <a:defRPr sz="1299"/>
            </a:lvl7pPr>
            <a:lvl8pPr marL="2078980" indent="0">
              <a:buNone/>
              <a:defRPr sz="1299"/>
            </a:lvl8pPr>
            <a:lvl9pPr marL="2375977" indent="0">
              <a:buNone/>
              <a:defRPr sz="1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512094"/>
            <a:ext cx="2554418" cy="2801341"/>
          </a:xfrm>
        </p:spPr>
        <p:txBody>
          <a:bodyPr/>
          <a:lstStyle>
            <a:lvl1pPr marL="0" indent="0">
              <a:buNone/>
              <a:defRPr sz="1039"/>
            </a:lvl1pPr>
            <a:lvl2pPr marL="296997" indent="0">
              <a:buNone/>
              <a:defRPr sz="909"/>
            </a:lvl2pPr>
            <a:lvl3pPr marL="593994" indent="0">
              <a:buNone/>
              <a:defRPr sz="780"/>
            </a:lvl3pPr>
            <a:lvl4pPr marL="890991" indent="0">
              <a:buNone/>
              <a:defRPr sz="650"/>
            </a:lvl4pPr>
            <a:lvl5pPr marL="1187988" indent="0">
              <a:buNone/>
              <a:defRPr sz="650"/>
            </a:lvl5pPr>
            <a:lvl6pPr marL="1484986" indent="0">
              <a:buNone/>
              <a:defRPr sz="650"/>
            </a:lvl6pPr>
            <a:lvl7pPr marL="1781983" indent="0">
              <a:buNone/>
              <a:defRPr sz="650"/>
            </a:lvl7pPr>
            <a:lvl8pPr marL="2078980" indent="0">
              <a:buNone/>
              <a:defRPr sz="650"/>
            </a:lvl8pPr>
            <a:lvl9pPr marL="2375977" indent="0">
              <a:buNone/>
              <a:defRPr sz="6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7245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268350"/>
            <a:ext cx="6831033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1341750"/>
            <a:ext cx="6831033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4671624"/>
            <a:ext cx="178200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4671624"/>
            <a:ext cx="2673013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4671624"/>
            <a:ext cx="178200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4964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93994" rtl="0" eaLnBrk="1" latinLnBrk="0" hangingPunct="1">
        <a:lnSpc>
          <a:spcPct val="90000"/>
        </a:lnSpc>
        <a:spcBef>
          <a:spcPct val="0"/>
        </a:spcBef>
        <a:buNone/>
        <a:defRPr sz="2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499" indent="-148499" algn="l" defTabSz="593994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1819" kern="1200">
          <a:solidFill>
            <a:schemeClr val="tx1"/>
          </a:solidFill>
          <a:latin typeface="+mn-lt"/>
          <a:ea typeface="+mn-ea"/>
          <a:cs typeface="+mn-cs"/>
        </a:defRPr>
      </a:lvl1pPr>
      <a:lvl2pPr marL="445496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42493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299" kern="1200">
          <a:solidFill>
            <a:schemeClr val="tx1"/>
          </a:solidFill>
          <a:latin typeface="+mn-lt"/>
          <a:ea typeface="+mn-ea"/>
          <a:cs typeface="+mn-cs"/>
        </a:defRPr>
      </a:lvl3pPr>
      <a:lvl4pPr marL="1039490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336487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633484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930481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227478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524476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1pPr>
      <a:lvl2pPr marL="296997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2pPr>
      <a:lvl3pPr marL="593994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3pPr>
      <a:lvl4pPr marL="890991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187988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484986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781983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078980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375977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6AFFFC2F-E773-4C18-B9E2-7A93B48A6C26}"/>
              </a:ext>
            </a:extLst>
          </p:cNvPr>
          <p:cNvGrpSpPr>
            <a:grpSpLocks/>
          </p:cNvGrpSpPr>
          <p:nvPr/>
        </p:nvGrpSpPr>
        <p:grpSpPr bwMode="auto">
          <a:xfrm>
            <a:off x="1617651" y="227960"/>
            <a:ext cx="3028950" cy="2101850"/>
            <a:chOff x="1917025" y="1636236"/>
            <a:chExt cx="3029626" cy="2103120"/>
          </a:xfrm>
        </p:grpSpPr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7BDA0050-AC10-4781-A5BA-02CD23A7CE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40"/>
            <a:stretch>
              <a:fillRect/>
            </a:stretch>
          </p:blipFill>
          <p:spPr bwMode="auto">
            <a:xfrm>
              <a:off x="1917025" y="1636236"/>
              <a:ext cx="3029626" cy="2103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30">
              <a:extLst>
                <a:ext uri="{FF2B5EF4-FFF2-40B4-BE49-F238E27FC236}">
                  <a16:creationId xmlns:a16="http://schemas.microsoft.com/office/drawing/2014/main" id="{A3D64765-149A-4071-AE5D-875255A95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7938" y="2208213"/>
              <a:ext cx="1663700" cy="107632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glow rad="63500">
                      <a:srgbClr val="425690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 panose="020B0604020202020204" pitchFamily="34" charset="0"/>
                </a:rPr>
                <a:t>Poison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glow rad="63500">
                      <a:srgbClr val="425690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 panose="020B0604020202020204" pitchFamily="34" charset="0"/>
                </a:rPr>
                <a:t>Fruit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7E702DD-4005-482F-897F-5429445C5AC5}"/>
              </a:ext>
            </a:extLst>
          </p:cNvPr>
          <p:cNvGrpSpPr>
            <a:grpSpLocks/>
          </p:cNvGrpSpPr>
          <p:nvPr/>
        </p:nvGrpSpPr>
        <p:grpSpPr bwMode="auto">
          <a:xfrm>
            <a:off x="1608126" y="2364735"/>
            <a:ext cx="3044825" cy="2103437"/>
            <a:chOff x="1907704" y="3774152"/>
            <a:chExt cx="3044769" cy="2103120"/>
          </a:xfrm>
        </p:grpSpPr>
        <p:pic>
          <p:nvPicPr>
            <p:cNvPr id="68" name="Picture 5">
              <a:extLst>
                <a:ext uri="{FF2B5EF4-FFF2-40B4-BE49-F238E27FC236}">
                  <a16:creationId xmlns:a16="http://schemas.microsoft.com/office/drawing/2014/main" id="{3C2DCD56-C646-4F57-944B-1FEA2C6D5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860"/>
            <a:stretch>
              <a:fillRect/>
            </a:stretch>
          </p:blipFill>
          <p:spPr bwMode="auto">
            <a:xfrm>
              <a:off x="1907704" y="3774152"/>
              <a:ext cx="3044769" cy="2103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" name="TextBox 29">
              <a:extLst>
                <a:ext uri="{FF2B5EF4-FFF2-40B4-BE49-F238E27FC236}">
                  <a16:creationId xmlns:a16="http://schemas.microsoft.com/office/drawing/2014/main" id="{0B78EEBC-0EDC-4627-A3ED-FE1184C94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0788" y="4437063"/>
              <a:ext cx="1778000" cy="584200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glow rad="63500">
                      <a:srgbClr val="425690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 panose="020B0604020202020204" pitchFamily="34" charset="0"/>
                </a:rPr>
                <a:t>Peanuts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A99D42D-69DC-4D99-AD23-D2C8B016552A}"/>
              </a:ext>
            </a:extLst>
          </p:cNvPr>
          <p:cNvGrpSpPr>
            <a:grpSpLocks/>
          </p:cNvGrpSpPr>
          <p:nvPr/>
        </p:nvGrpSpPr>
        <p:grpSpPr bwMode="auto">
          <a:xfrm>
            <a:off x="4689464" y="220022"/>
            <a:ext cx="3038475" cy="2149475"/>
            <a:chOff x="4990289" y="1628800"/>
            <a:chExt cx="3038095" cy="2148840"/>
          </a:xfrm>
        </p:grpSpPr>
        <p:pic>
          <p:nvPicPr>
            <p:cNvPr id="71" name="Picture 2">
              <a:extLst>
                <a:ext uri="{FF2B5EF4-FFF2-40B4-BE49-F238E27FC236}">
                  <a16:creationId xmlns:a16="http://schemas.microsoft.com/office/drawing/2014/main" id="{619CDC95-8F10-4EEB-8841-D28E0975E4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13"/>
            <a:stretch>
              <a:fillRect/>
            </a:stretch>
          </p:blipFill>
          <p:spPr bwMode="auto">
            <a:xfrm>
              <a:off x="4990289" y="1628800"/>
              <a:ext cx="3038095" cy="2148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TextBox 28">
              <a:extLst>
                <a:ext uri="{FF2B5EF4-FFF2-40B4-BE49-F238E27FC236}">
                  <a16:creationId xmlns:a16="http://schemas.microsoft.com/office/drawing/2014/main" id="{4BBDC6F7-D1B9-429D-A406-A0FB43E617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3738" y="2208213"/>
              <a:ext cx="1404937" cy="107632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glow rad="63500">
                      <a:srgbClr val="425690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 panose="020B0604020202020204" pitchFamily="34" charset="0"/>
                </a:rPr>
                <a:t>Tough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glow rad="63500">
                      <a:srgbClr val="425690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 panose="020B0604020202020204" pitchFamily="34" charset="0"/>
                </a:rPr>
                <a:t>Nuts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8ABBE52-8DEE-4450-B937-8C24AAD220CD}"/>
              </a:ext>
            </a:extLst>
          </p:cNvPr>
          <p:cNvGrpSpPr>
            <a:grpSpLocks/>
          </p:cNvGrpSpPr>
          <p:nvPr/>
        </p:nvGrpSpPr>
        <p:grpSpPr bwMode="auto">
          <a:xfrm>
            <a:off x="4667239" y="2364735"/>
            <a:ext cx="3046412" cy="2103437"/>
            <a:chOff x="4966892" y="3774152"/>
            <a:chExt cx="3046281" cy="2103120"/>
          </a:xfrm>
        </p:grpSpPr>
        <p:pic>
          <p:nvPicPr>
            <p:cNvPr id="74" name="Picture 3">
              <a:extLst>
                <a:ext uri="{FF2B5EF4-FFF2-40B4-BE49-F238E27FC236}">
                  <a16:creationId xmlns:a16="http://schemas.microsoft.com/office/drawing/2014/main" id="{DF290FB7-7302-4A96-85DF-2A92A264D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89"/>
            <a:stretch>
              <a:fillRect/>
            </a:stretch>
          </p:blipFill>
          <p:spPr bwMode="auto">
            <a:xfrm>
              <a:off x="4966892" y="3774152"/>
              <a:ext cx="3046281" cy="2103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" name="TextBox 27">
              <a:extLst>
                <a:ext uri="{FF2B5EF4-FFF2-40B4-BE49-F238E27FC236}">
                  <a16:creationId xmlns:a16="http://schemas.microsoft.com/office/drawing/2014/main" id="{DBF31DE8-79D2-4149-B005-40558E7128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8625" y="4005263"/>
              <a:ext cx="1936750" cy="157003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glow rad="63500">
                      <a:srgbClr val="425690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 panose="020B0604020202020204" pitchFamily="34" charset="0"/>
                </a:rPr>
                <a:t>Low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glow rad="63500">
                      <a:srgbClr val="425690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 panose="020B0604020202020204" pitchFamily="34" charset="0"/>
                </a:rPr>
                <a:t>Hanging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glow rad="63500">
                      <a:srgbClr val="425690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 panose="020B0604020202020204" pitchFamily="34" charset="0"/>
                </a:rPr>
                <a:t>Fruit</a:t>
              </a:r>
            </a:p>
          </p:txBody>
        </p:sp>
      </p:grpSp>
      <p:sp>
        <p:nvSpPr>
          <p:cNvPr id="76" name="Rectangle 24">
            <a:extLst>
              <a:ext uri="{FF2B5EF4-FFF2-40B4-BE49-F238E27FC236}">
                <a16:creationId xmlns:a16="http://schemas.microsoft.com/office/drawing/2014/main" id="{77071F1D-40AB-40FF-861F-995D5D613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26" y="220022"/>
            <a:ext cx="3059113" cy="212407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">
            <a:extLst>
              <a:ext uri="{FF2B5EF4-FFF2-40B4-BE49-F238E27FC236}">
                <a16:creationId xmlns:a16="http://schemas.microsoft.com/office/drawing/2014/main" id="{4D705C10-33B6-4E18-9CC5-8D9A43480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76" y="1934522"/>
            <a:ext cx="12414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79400" indent="-268288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en-US" sz="2000" b="1">
                <a:cs typeface="Arial" panose="020B0604020202020204" pitchFamily="34" charset="0"/>
              </a:rPr>
              <a:t>Execution Effort</a:t>
            </a:r>
            <a:endParaRPr lang="nl-NL" altLang="en-US" sz="2000">
              <a:cs typeface="Arial" panose="020B0604020202020204" pitchFamily="34" charset="0"/>
            </a:endParaRPr>
          </a:p>
        </p:txBody>
      </p:sp>
      <p:sp>
        <p:nvSpPr>
          <p:cNvPr id="78" name="object 8">
            <a:extLst>
              <a:ext uri="{FF2B5EF4-FFF2-40B4-BE49-F238E27FC236}">
                <a16:creationId xmlns:a16="http://schemas.microsoft.com/office/drawing/2014/main" id="{3257287C-E9E2-439F-9D4E-1AAF587E6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189" y="96197"/>
            <a:ext cx="315912" cy="4476750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9" name="object 9">
            <a:extLst>
              <a:ext uri="{FF2B5EF4-FFF2-40B4-BE49-F238E27FC236}">
                <a16:creationId xmlns:a16="http://schemas.microsoft.com/office/drawing/2014/main" id="{1A17FD75-CC08-40E2-8014-AF14DCAD4A20}"/>
              </a:ext>
            </a:extLst>
          </p:cNvPr>
          <p:cNvSpPr>
            <a:spLocks/>
          </p:cNvSpPr>
          <p:nvPr/>
        </p:nvSpPr>
        <p:spPr bwMode="auto">
          <a:xfrm>
            <a:off x="1504939" y="305747"/>
            <a:ext cx="0" cy="4011613"/>
          </a:xfrm>
          <a:custGeom>
            <a:avLst/>
            <a:gdLst>
              <a:gd name="T0" fmla="*/ 0 h 4011612"/>
              <a:gd name="T1" fmla="*/ 4011615 h 4011612"/>
              <a:gd name="T2" fmla="*/ 0 60000 65536"/>
              <a:gd name="T3" fmla="*/ 0 60000 65536"/>
              <a:gd name="T4" fmla="*/ 0 h 4011612"/>
              <a:gd name="T5" fmla="*/ 4011612 h 4011612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4011612">
                <a:moveTo>
                  <a:pt x="0" y="0"/>
                </a:moveTo>
                <a:lnTo>
                  <a:pt x="0" y="401161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NL">
              <a:solidFill>
                <a:srgbClr val="002570"/>
              </a:solidFill>
              <a:latin typeface="Arial" panose="020B0604020202020204" pitchFamily="34" charset="0"/>
            </a:endParaRPr>
          </a:p>
        </p:txBody>
      </p:sp>
      <p:sp>
        <p:nvSpPr>
          <p:cNvPr id="80" name="object 10">
            <a:extLst>
              <a:ext uri="{FF2B5EF4-FFF2-40B4-BE49-F238E27FC236}">
                <a16:creationId xmlns:a16="http://schemas.microsoft.com/office/drawing/2014/main" id="{B3ED6322-AFEA-4677-B79D-A8806CD3428C}"/>
              </a:ext>
            </a:extLst>
          </p:cNvPr>
          <p:cNvSpPr>
            <a:spLocks/>
          </p:cNvSpPr>
          <p:nvPr/>
        </p:nvSpPr>
        <p:spPr bwMode="auto">
          <a:xfrm>
            <a:off x="1447789" y="4279260"/>
            <a:ext cx="114300" cy="114300"/>
          </a:xfrm>
          <a:custGeom>
            <a:avLst/>
            <a:gdLst>
              <a:gd name="T0" fmla="*/ 0 w 114300"/>
              <a:gd name="T1" fmla="*/ 0 h 114300"/>
              <a:gd name="T2" fmla="*/ 57150 w 114300"/>
              <a:gd name="T3" fmla="*/ 114300 h 114300"/>
              <a:gd name="T4" fmla="*/ 95250 w 114300"/>
              <a:gd name="T5" fmla="*/ 38100 h 114300"/>
              <a:gd name="T6" fmla="*/ 57150 w 114300"/>
              <a:gd name="T7" fmla="*/ 38100 h 114300"/>
              <a:gd name="T8" fmla="*/ 0 w 114300"/>
              <a:gd name="T9" fmla="*/ 0 h 114300"/>
              <a:gd name="T10" fmla="*/ 114300 w 114300"/>
              <a:gd name="T11" fmla="*/ 0 h 114300"/>
              <a:gd name="T12" fmla="*/ 57150 w 114300"/>
              <a:gd name="T13" fmla="*/ 38100 h 114300"/>
              <a:gd name="T14" fmla="*/ 95250 w 114300"/>
              <a:gd name="T15" fmla="*/ 38100 h 114300"/>
              <a:gd name="T16" fmla="*/ 114300 w 114300"/>
              <a:gd name="T17" fmla="*/ 0 h 1143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4300"/>
              <a:gd name="T28" fmla="*/ 0 h 114300"/>
              <a:gd name="T29" fmla="*/ 114300 w 114300"/>
              <a:gd name="T30" fmla="*/ 114300 h 1143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4300" h="114300">
                <a:moveTo>
                  <a:pt x="0" y="0"/>
                </a:moveTo>
                <a:lnTo>
                  <a:pt x="57150" y="114300"/>
                </a:lnTo>
                <a:lnTo>
                  <a:pt x="95250" y="38100"/>
                </a:lnTo>
                <a:lnTo>
                  <a:pt x="57150" y="38100"/>
                </a:lnTo>
                <a:lnTo>
                  <a:pt x="0" y="0"/>
                </a:lnTo>
                <a:close/>
              </a:path>
              <a:path w="114300" h="114300">
                <a:moveTo>
                  <a:pt x="114300" y="0"/>
                </a:moveTo>
                <a:lnTo>
                  <a:pt x="57150" y="38100"/>
                </a:lnTo>
                <a:lnTo>
                  <a:pt x="95250" y="38100"/>
                </a:lnTo>
                <a:lnTo>
                  <a:pt x="114300" y="0"/>
                </a:lnTo>
                <a:close/>
              </a:path>
            </a:pathLst>
          </a:custGeom>
          <a:solidFill>
            <a:srgbClr val="0025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NL">
              <a:solidFill>
                <a:srgbClr val="002570"/>
              </a:solidFill>
              <a:latin typeface="Arial" panose="020B0604020202020204" pitchFamily="34" charset="0"/>
            </a:endParaRPr>
          </a:p>
        </p:txBody>
      </p:sp>
      <p:sp>
        <p:nvSpPr>
          <p:cNvPr id="81" name="object 11">
            <a:extLst>
              <a:ext uri="{FF2B5EF4-FFF2-40B4-BE49-F238E27FC236}">
                <a16:creationId xmlns:a16="http://schemas.microsoft.com/office/drawing/2014/main" id="{132ABB19-F249-4035-9220-01B4B90CC6C0}"/>
              </a:ext>
            </a:extLst>
          </p:cNvPr>
          <p:cNvSpPr>
            <a:spLocks/>
          </p:cNvSpPr>
          <p:nvPr/>
        </p:nvSpPr>
        <p:spPr bwMode="auto">
          <a:xfrm>
            <a:off x="1447789" y="229547"/>
            <a:ext cx="114300" cy="114300"/>
          </a:xfrm>
          <a:custGeom>
            <a:avLst/>
            <a:gdLst>
              <a:gd name="T0" fmla="*/ 57162 w 114300"/>
              <a:gd name="T1" fmla="*/ 0 h 114300"/>
              <a:gd name="T2" fmla="*/ 0 w 114300"/>
              <a:gd name="T3" fmla="*/ 114300 h 114300"/>
              <a:gd name="T4" fmla="*/ 57150 w 114300"/>
              <a:gd name="T5" fmla="*/ 76200 h 114300"/>
              <a:gd name="T6" fmla="*/ 95254 w 114300"/>
              <a:gd name="T7" fmla="*/ 76200 h 114300"/>
              <a:gd name="T8" fmla="*/ 57162 w 114300"/>
              <a:gd name="T9" fmla="*/ 0 h 114300"/>
              <a:gd name="T10" fmla="*/ 95254 w 114300"/>
              <a:gd name="T11" fmla="*/ 76200 h 114300"/>
              <a:gd name="T12" fmla="*/ 57150 w 114300"/>
              <a:gd name="T13" fmla="*/ 76200 h 114300"/>
              <a:gd name="T14" fmla="*/ 114300 w 114300"/>
              <a:gd name="T15" fmla="*/ 114300 h 114300"/>
              <a:gd name="T16" fmla="*/ 95254 w 114300"/>
              <a:gd name="T17" fmla="*/ 76200 h 1143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4300"/>
              <a:gd name="T28" fmla="*/ 0 h 114300"/>
              <a:gd name="T29" fmla="*/ 114300 w 114300"/>
              <a:gd name="T30" fmla="*/ 114300 h 1143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4300" h="114300">
                <a:moveTo>
                  <a:pt x="57162" y="0"/>
                </a:moveTo>
                <a:lnTo>
                  <a:pt x="0" y="114300"/>
                </a:lnTo>
                <a:lnTo>
                  <a:pt x="57150" y="76200"/>
                </a:lnTo>
                <a:lnTo>
                  <a:pt x="95254" y="76200"/>
                </a:lnTo>
                <a:lnTo>
                  <a:pt x="57162" y="0"/>
                </a:lnTo>
                <a:close/>
              </a:path>
              <a:path w="114300" h="114300">
                <a:moveTo>
                  <a:pt x="95254" y="76200"/>
                </a:moveTo>
                <a:lnTo>
                  <a:pt x="57150" y="76200"/>
                </a:lnTo>
                <a:lnTo>
                  <a:pt x="114300" y="114300"/>
                </a:lnTo>
                <a:lnTo>
                  <a:pt x="95254" y="76200"/>
                </a:lnTo>
                <a:close/>
              </a:path>
            </a:pathLst>
          </a:custGeom>
          <a:solidFill>
            <a:srgbClr val="0025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NL">
              <a:solidFill>
                <a:srgbClr val="002570"/>
              </a:solidFill>
              <a:latin typeface="Arial" panose="020B0604020202020204" pitchFamily="34" charset="0"/>
            </a:endParaRPr>
          </a:p>
        </p:txBody>
      </p:sp>
      <p:sp>
        <p:nvSpPr>
          <p:cNvPr id="82" name="object 12">
            <a:extLst>
              <a:ext uri="{FF2B5EF4-FFF2-40B4-BE49-F238E27FC236}">
                <a16:creationId xmlns:a16="http://schemas.microsoft.com/office/drawing/2014/main" id="{F1C74117-24BE-40BF-AABC-B210F4515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89" y="400997"/>
            <a:ext cx="53022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925" indent="-22225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en-US" sz="1600" b="1" i="1" dirty="0">
                <a:cs typeface="Arial" panose="020B0604020202020204" pitchFamily="34" charset="0"/>
              </a:rPr>
              <a:t>High/ Hard</a:t>
            </a:r>
            <a:endParaRPr lang="nl-NL" altLang="en-US" sz="1600" dirty="0">
              <a:cs typeface="Arial" panose="020B0604020202020204" pitchFamily="34" charset="0"/>
            </a:endParaRPr>
          </a:p>
        </p:txBody>
      </p:sp>
      <p:sp>
        <p:nvSpPr>
          <p:cNvPr id="83" name="object 13">
            <a:extLst>
              <a:ext uri="{FF2B5EF4-FFF2-40B4-BE49-F238E27FC236}">
                <a16:creationId xmlns:a16="http://schemas.microsoft.com/office/drawing/2014/main" id="{FA973690-5BF7-4E4D-A413-2D406E5CC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64" y="3836347"/>
            <a:ext cx="50006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indent="4763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en-US" sz="1600" b="1" i="1">
                <a:cs typeface="Arial" panose="020B0604020202020204" pitchFamily="34" charset="0"/>
              </a:rPr>
              <a:t>Low/ Easy</a:t>
            </a:r>
            <a:endParaRPr lang="nl-NL" altLang="en-US" sz="1600">
              <a:cs typeface="Arial" panose="020B0604020202020204" pitchFamily="34" charset="0"/>
            </a:endParaRPr>
          </a:p>
        </p:txBody>
      </p:sp>
      <p:sp>
        <p:nvSpPr>
          <p:cNvPr id="84" name="object 14">
            <a:extLst>
              <a:ext uri="{FF2B5EF4-FFF2-40B4-BE49-F238E27FC236}">
                <a16:creationId xmlns:a16="http://schemas.microsoft.com/office/drawing/2014/main" id="{0CF0722D-2392-4AD4-B608-D442F1302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014" y="4423722"/>
            <a:ext cx="6394450" cy="315913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5" name="object 15">
            <a:extLst>
              <a:ext uri="{FF2B5EF4-FFF2-40B4-BE49-F238E27FC236}">
                <a16:creationId xmlns:a16="http://schemas.microsoft.com/office/drawing/2014/main" id="{9F51CAEB-0863-49C1-9489-0F01F6AAB085}"/>
              </a:ext>
            </a:extLst>
          </p:cNvPr>
          <p:cNvSpPr>
            <a:spLocks/>
          </p:cNvSpPr>
          <p:nvPr/>
        </p:nvSpPr>
        <p:spPr bwMode="auto">
          <a:xfrm>
            <a:off x="1703376" y="4560247"/>
            <a:ext cx="5927725" cy="0"/>
          </a:xfrm>
          <a:custGeom>
            <a:avLst/>
            <a:gdLst>
              <a:gd name="T0" fmla="*/ 0 w 5927725"/>
              <a:gd name="T1" fmla="*/ 5927725 w 5927725"/>
              <a:gd name="T2" fmla="*/ 0 60000 65536"/>
              <a:gd name="T3" fmla="*/ 0 60000 65536"/>
              <a:gd name="T4" fmla="*/ 0 w 5927725"/>
              <a:gd name="T5" fmla="*/ 5927725 w 5927725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5927725">
                <a:moveTo>
                  <a:pt x="0" y="0"/>
                </a:moveTo>
                <a:lnTo>
                  <a:pt x="5927725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NL">
              <a:solidFill>
                <a:srgbClr val="002570"/>
              </a:solidFill>
              <a:latin typeface="Arial" panose="020B0604020202020204" pitchFamily="34" charset="0"/>
            </a:endParaRPr>
          </a:p>
        </p:txBody>
      </p:sp>
      <p:sp>
        <p:nvSpPr>
          <p:cNvPr id="86" name="object 16">
            <a:extLst>
              <a:ext uri="{FF2B5EF4-FFF2-40B4-BE49-F238E27FC236}">
                <a16:creationId xmlns:a16="http://schemas.microsoft.com/office/drawing/2014/main" id="{16C453E5-E33C-466B-A562-802A53713BC5}"/>
              </a:ext>
            </a:extLst>
          </p:cNvPr>
          <p:cNvSpPr>
            <a:spLocks/>
          </p:cNvSpPr>
          <p:nvPr/>
        </p:nvSpPr>
        <p:spPr bwMode="auto">
          <a:xfrm>
            <a:off x="7593001" y="4503097"/>
            <a:ext cx="114300" cy="114300"/>
          </a:xfrm>
          <a:custGeom>
            <a:avLst/>
            <a:gdLst>
              <a:gd name="T0" fmla="*/ 0 w 114300"/>
              <a:gd name="T1" fmla="*/ 0 h 114300"/>
              <a:gd name="T2" fmla="*/ 38100 w 114300"/>
              <a:gd name="T3" fmla="*/ 57149 h 114300"/>
              <a:gd name="T4" fmla="*/ 0 w 114300"/>
              <a:gd name="T5" fmla="*/ 114299 h 114300"/>
              <a:gd name="T6" fmla="*/ 114300 w 114300"/>
              <a:gd name="T7" fmla="*/ 57149 h 114300"/>
              <a:gd name="T8" fmla="*/ 0 w 114300"/>
              <a:gd name="T9" fmla="*/ 0 h 114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300"/>
              <a:gd name="T16" fmla="*/ 0 h 114300"/>
              <a:gd name="T17" fmla="*/ 114300 w 114300"/>
              <a:gd name="T18" fmla="*/ 114300 h 1143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300" h="114300">
                <a:moveTo>
                  <a:pt x="0" y="0"/>
                </a:moveTo>
                <a:lnTo>
                  <a:pt x="38100" y="57149"/>
                </a:lnTo>
                <a:lnTo>
                  <a:pt x="0" y="114299"/>
                </a:lnTo>
                <a:lnTo>
                  <a:pt x="114300" y="57149"/>
                </a:lnTo>
                <a:lnTo>
                  <a:pt x="0" y="0"/>
                </a:lnTo>
                <a:close/>
              </a:path>
            </a:pathLst>
          </a:custGeom>
          <a:solidFill>
            <a:srgbClr val="0025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NL">
              <a:solidFill>
                <a:srgbClr val="002570"/>
              </a:solidFill>
              <a:latin typeface="Arial" panose="020B0604020202020204" pitchFamily="34" charset="0"/>
            </a:endParaRPr>
          </a:p>
        </p:txBody>
      </p:sp>
      <p:sp>
        <p:nvSpPr>
          <p:cNvPr id="87" name="object 17">
            <a:extLst>
              <a:ext uri="{FF2B5EF4-FFF2-40B4-BE49-F238E27FC236}">
                <a16:creationId xmlns:a16="http://schemas.microsoft.com/office/drawing/2014/main" id="{073D8D47-C0AA-49F6-A85D-895FCD6C20B8}"/>
              </a:ext>
            </a:extLst>
          </p:cNvPr>
          <p:cNvSpPr>
            <a:spLocks/>
          </p:cNvSpPr>
          <p:nvPr/>
        </p:nvSpPr>
        <p:spPr bwMode="auto">
          <a:xfrm>
            <a:off x="1627176" y="4503097"/>
            <a:ext cx="114300" cy="114300"/>
          </a:xfrm>
          <a:custGeom>
            <a:avLst/>
            <a:gdLst>
              <a:gd name="T0" fmla="*/ 114300 w 114300"/>
              <a:gd name="T1" fmla="*/ 0 h 114300"/>
              <a:gd name="T2" fmla="*/ 0 w 114300"/>
              <a:gd name="T3" fmla="*/ 57149 h 114300"/>
              <a:gd name="T4" fmla="*/ 114300 w 114300"/>
              <a:gd name="T5" fmla="*/ 114299 h 114300"/>
              <a:gd name="T6" fmla="*/ 76200 w 114300"/>
              <a:gd name="T7" fmla="*/ 57149 h 114300"/>
              <a:gd name="T8" fmla="*/ 114300 w 114300"/>
              <a:gd name="T9" fmla="*/ 0 h 114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300"/>
              <a:gd name="T16" fmla="*/ 0 h 114300"/>
              <a:gd name="T17" fmla="*/ 114300 w 114300"/>
              <a:gd name="T18" fmla="*/ 114300 h 1143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300" h="114300">
                <a:moveTo>
                  <a:pt x="114300" y="0"/>
                </a:moveTo>
                <a:lnTo>
                  <a:pt x="0" y="57149"/>
                </a:lnTo>
                <a:lnTo>
                  <a:pt x="114300" y="114299"/>
                </a:lnTo>
                <a:lnTo>
                  <a:pt x="76200" y="57149"/>
                </a:lnTo>
                <a:lnTo>
                  <a:pt x="114300" y="0"/>
                </a:lnTo>
                <a:close/>
              </a:path>
            </a:pathLst>
          </a:custGeom>
          <a:solidFill>
            <a:srgbClr val="0025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NL">
              <a:solidFill>
                <a:srgbClr val="002570"/>
              </a:solidFill>
              <a:latin typeface="Arial" panose="020B0604020202020204" pitchFamily="34" charset="0"/>
            </a:endParaRPr>
          </a:p>
        </p:txBody>
      </p:sp>
      <p:sp>
        <p:nvSpPr>
          <p:cNvPr id="88" name="object 18">
            <a:extLst>
              <a:ext uri="{FF2B5EF4-FFF2-40B4-BE49-F238E27FC236}">
                <a16:creationId xmlns:a16="http://schemas.microsoft.com/office/drawing/2014/main" id="{6159F368-77DD-49C3-A500-C3782A819C7A}"/>
              </a:ext>
            </a:extLst>
          </p:cNvPr>
          <p:cNvSpPr txBox="1"/>
          <p:nvPr/>
        </p:nvSpPr>
        <p:spPr>
          <a:xfrm>
            <a:off x="3695689" y="4617397"/>
            <a:ext cx="1973262" cy="315913"/>
          </a:xfrm>
          <a:prstGeom prst="rect">
            <a:avLst/>
          </a:prstGeom>
        </p:spPr>
        <p:txBody>
          <a:bodyPr lIns="0" tIns="0" rIns="0" bIns="0"/>
          <a:lstStyle/>
          <a:p>
            <a:pPr marL="1270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sz="2000" b="1" spc="-5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xecut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on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114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ue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9" name="object 19">
            <a:extLst>
              <a:ext uri="{FF2B5EF4-FFF2-40B4-BE49-F238E27FC236}">
                <a16:creationId xmlns:a16="http://schemas.microsoft.com/office/drawing/2014/main" id="{9B6F839F-C72D-47A8-91F7-32403A1E3E74}"/>
              </a:ext>
            </a:extLst>
          </p:cNvPr>
          <p:cNvSpPr txBox="1"/>
          <p:nvPr/>
        </p:nvSpPr>
        <p:spPr>
          <a:xfrm>
            <a:off x="1743064" y="4674547"/>
            <a:ext cx="428625" cy="255588"/>
          </a:xfrm>
          <a:prstGeom prst="rect">
            <a:avLst/>
          </a:prstGeom>
        </p:spPr>
        <p:txBody>
          <a:bodyPr lIns="0" tIns="0" rIns="0" bIns="0"/>
          <a:lstStyle/>
          <a:p>
            <a:pPr marL="1270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sz="1600" b="1" i="1" spc="-20" dirty="0">
                <a:latin typeface="Arial"/>
                <a:cs typeface="Arial"/>
              </a:rPr>
              <a:t>Low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0" name="object 20">
            <a:extLst>
              <a:ext uri="{FF2B5EF4-FFF2-40B4-BE49-F238E27FC236}">
                <a16:creationId xmlns:a16="http://schemas.microsoft.com/office/drawing/2014/main" id="{C72216C9-DC75-44BA-BA9D-011ACF2CD20E}"/>
              </a:ext>
            </a:extLst>
          </p:cNvPr>
          <p:cNvSpPr txBox="1"/>
          <p:nvPr/>
        </p:nvSpPr>
        <p:spPr>
          <a:xfrm>
            <a:off x="7116751" y="4668197"/>
            <a:ext cx="474663" cy="255588"/>
          </a:xfrm>
          <a:prstGeom prst="rect">
            <a:avLst/>
          </a:prstGeom>
        </p:spPr>
        <p:txBody>
          <a:bodyPr lIns="0" tIns="0" rIns="0" bIns="0"/>
          <a:lstStyle/>
          <a:p>
            <a:pPr marL="1270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sz="1600" b="1" i="1" spc="-10" dirty="0">
                <a:latin typeface="Arial"/>
                <a:cs typeface="Arial"/>
              </a:rPr>
              <a:t>Hi</a:t>
            </a:r>
            <a:r>
              <a:rPr sz="1600" b="1" i="1" spc="-15" dirty="0">
                <a:latin typeface="Arial"/>
                <a:cs typeface="Arial"/>
              </a:rPr>
              <a:t>g</a:t>
            </a:r>
            <a:r>
              <a:rPr sz="1600" b="1" i="1" spc="-10" dirty="0">
                <a:latin typeface="Arial"/>
                <a:cs typeface="Arial"/>
              </a:rPr>
              <a:t>h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1" name="Rectangle 27">
            <a:extLst>
              <a:ext uri="{FF2B5EF4-FFF2-40B4-BE49-F238E27FC236}">
                <a16:creationId xmlns:a16="http://schemas.microsoft.com/office/drawing/2014/main" id="{2BC7FF5F-A0A5-4B9C-917F-14C4BF4D4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39" y="2344097"/>
            <a:ext cx="3060700" cy="212407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25">
            <a:extLst>
              <a:ext uri="{FF2B5EF4-FFF2-40B4-BE49-F238E27FC236}">
                <a16:creationId xmlns:a16="http://schemas.microsoft.com/office/drawing/2014/main" id="{D8D93225-D601-4B2E-A158-F6F16E784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39" y="220022"/>
            <a:ext cx="3060700" cy="212407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angle 26">
            <a:extLst>
              <a:ext uri="{FF2B5EF4-FFF2-40B4-BE49-F238E27FC236}">
                <a16:creationId xmlns:a16="http://schemas.microsoft.com/office/drawing/2014/main" id="{D41E3563-B544-48D0-8264-0D0B3CCC2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26" y="2344097"/>
            <a:ext cx="3059113" cy="212407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54">
            <a:extLst>
              <a:ext uri="{FF2B5EF4-FFF2-40B4-BE49-F238E27FC236}">
                <a16:creationId xmlns:a16="http://schemas.microsoft.com/office/drawing/2014/main" id="{024C6DBD-2C19-4D17-8C25-D8DAD9233353}"/>
              </a:ext>
            </a:extLst>
          </p:cNvPr>
          <p:cNvSpPr txBox="1"/>
          <p:nvPr/>
        </p:nvSpPr>
        <p:spPr>
          <a:xfrm>
            <a:off x="5851067" y="4214631"/>
            <a:ext cx="18742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bg1"/>
                </a:solidFill>
              </a:rPr>
              <a:t>©Ron Meyer &amp; Ronald Meijers 2018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1FC7C2A-A219-4B99-BCF4-DE65D9C7726B}"/>
</file>

<file path=customXml/itemProps2.xml><?xml version="1.0" encoding="utf-8"?>
<ds:datastoreItem xmlns:ds="http://schemas.openxmlformats.org/officeDocument/2006/customXml" ds:itemID="{13A494AB-BE7B-4939-8746-F79BAA200C13}"/>
</file>

<file path=customXml/itemProps3.xml><?xml version="1.0" encoding="utf-8"?>
<ds:datastoreItem xmlns:ds="http://schemas.openxmlformats.org/officeDocument/2006/customXml" ds:itemID="{1F4B0CFB-4360-4FAE-85B9-D7E23227863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27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</cp:revision>
  <dcterms:created xsi:type="dcterms:W3CDTF">2021-07-30T06:46:28Z</dcterms:created>
  <dcterms:modified xsi:type="dcterms:W3CDTF">2025-04-16T13:54:16Z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