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</p:sldIdLst>
  <p:sldSz cx="8999538" cy="52197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D0EB"/>
    <a:srgbClr val="E5EB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2270EE3-A02A-4AA2-A95E-1CE66ECB5D81}" v="1" dt="2025-04-16T13:52:20.1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85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n Meyer" userId="65e0fe92-5782-4809-b035-4f1ab31a5557" providerId="ADAL" clId="{52270EE3-A02A-4AA2-A95E-1CE66ECB5D81}"/>
    <pc:docChg chg="modSld">
      <pc:chgData name="Ron Meyer" userId="65e0fe92-5782-4809-b035-4f1ab31a5557" providerId="ADAL" clId="{52270EE3-A02A-4AA2-A95E-1CE66ECB5D81}" dt="2025-04-16T13:52:20.141" v="0" actId="164"/>
      <pc:docMkLst>
        <pc:docMk/>
      </pc:docMkLst>
      <pc:sldChg chg="addSp modSp">
        <pc:chgData name="Ron Meyer" userId="65e0fe92-5782-4809-b035-4f1ab31a5557" providerId="ADAL" clId="{52270EE3-A02A-4AA2-A95E-1CE66ECB5D81}" dt="2025-04-16T13:52:20.141" v="0" actId="164"/>
        <pc:sldMkLst>
          <pc:docMk/>
          <pc:sldMk cId="2043403935" sldId="256"/>
        </pc:sldMkLst>
        <pc:spChg chg="mod">
          <ac:chgData name="Ron Meyer" userId="65e0fe92-5782-4809-b035-4f1ab31a5557" providerId="ADAL" clId="{52270EE3-A02A-4AA2-A95E-1CE66ECB5D81}" dt="2025-04-16T13:52:20.141" v="0" actId="164"/>
          <ac:spMkLst>
            <pc:docMk/>
            <pc:sldMk cId="2043403935" sldId="256"/>
            <ac:spMk id="2" creationId="{53ED3B74-8AE7-90AF-95C3-DE82E283CCDF}"/>
          </ac:spMkLst>
        </pc:spChg>
        <pc:spChg chg="mod">
          <ac:chgData name="Ron Meyer" userId="65e0fe92-5782-4809-b035-4f1ab31a5557" providerId="ADAL" clId="{52270EE3-A02A-4AA2-A95E-1CE66ECB5D81}" dt="2025-04-16T13:52:20.141" v="0" actId="164"/>
          <ac:spMkLst>
            <pc:docMk/>
            <pc:sldMk cId="2043403935" sldId="256"/>
            <ac:spMk id="109" creationId="{0E4A52A1-C8BF-0EA1-EF26-4DBA133C796E}"/>
          </ac:spMkLst>
        </pc:spChg>
        <pc:spChg chg="mod">
          <ac:chgData name="Ron Meyer" userId="65e0fe92-5782-4809-b035-4f1ab31a5557" providerId="ADAL" clId="{52270EE3-A02A-4AA2-A95E-1CE66ECB5D81}" dt="2025-04-16T13:52:20.141" v="0" actId="164"/>
          <ac:spMkLst>
            <pc:docMk/>
            <pc:sldMk cId="2043403935" sldId="256"/>
            <ac:spMk id="111" creationId="{EF835AC5-A30F-0E0A-9F18-D5C6D95AC04F}"/>
          </ac:spMkLst>
        </pc:spChg>
        <pc:spChg chg="mod">
          <ac:chgData name="Ron Meyer" userId="65e0fe92-5782-4809-b035-4f1ab31a5557" providerId="ADAL" clId="{52270EE3-A02A-4AA2-A95E-1CE66ECB5D81}" dt="2025-04-16T13:52:20.141" v="0" actId="164"/>
          <ac:spMkLst>
            <pc:docMk/>
            <pc:sldMk cId="2043403935" sldId="256"/>
            <ac:spMk id="114" creationId="{858CB833-B2A6-2F09-16CE-221B99CC68BA}"/>
          </ac:spMkLst>
        </pc:spChg>
        <pc:spChg chg="mod">
          <ac:chgData name="Ron Meyer" userId="65e0fe92-5782-4809-b035-4f1ab31a5557" providerId="ADAL" clId="{52270EE3-A02A-4AA2-A95E-1CE66ECB5D81}" dt="2025-04-16T13:52:20.141" v="0" actId="164"/>
          <ac:spMkLst>
            <pc:docMk/>
            <pc:sldMk cId="2043403935" sldId="256"/>
            <ac:spMk id="117" creationId="{E6A75FAD-0862-9E52-F740-C3BABF7ECA2B}"/>
          </ac:spMkLst>
        </pc:spChg>
        <pc:spChg chg="mod">
          <ac:chgData name="Ron Meyer" userId="65e0fe92-5782-4809-b035-4f1ab31a5557" providerId="ADAL" clId="{52270EE3-A02A-4AA2-A95E-1CE66ECB5D81}" dt="2025-04-16T13:52:20.141" v="0" actId="164"/>
          <ac:spMkLst>
            <pc:docMk/>
            <pc:sldMk cId="2043403935" sldId="256"/>
            <ac:spMk id="120" creationId="{0A82A35E-3539-6D5C-7212-59E15F30B637}"/>
          </ac:spMkLst>
        </pc:spChg>
        <pc:spChg chg="mod">
          <ac:chgData name="Ron Meyer" userId="65e0fe92-5782-4809-b035-4f1ab31a5557" providerId="ADAL" clId="{52270EE3-A02A-4AA2-A95E-1CE66ECB5D81}" dt="2025-04-16T13:52:20.141" v="0" actId="164"/>
          <ac:spMkLst>
            <pc:docMk/>
            <pc:sldMk cId="2043403935" sldId="256"/>
            <ac:spMk id="123" creationId="{848144E3-033B-62BB-B293-596D91A4CA5A}"/>
          </ac:spMkLst>
        </pc:spChg>
        <pc:spChg chg="mod">
          <ac:chgData name="Ron Meyer" userId="65e0fe92-5782-4809-b035-4f1ab31a5557" providerId="ADAL" clId="{52270EE3-A02A-4AA2-A95E-1CE66ECB5D81}" dt="2025-04-16T13:52:20.141" v="0" actId="164"/>
          <ac:spMkLst>
            <pc:docMk/>
            <pc:sldMk cId="2043403935" sldId="256"/>
            <ac:spMk id="127" creationId="{D577C319-8969-0DF0-AA5E-CE08FB4E2ACB}"/>
          </ac:spMkLst>
        </pc:spChg>
        <pc:spChg chg="mod">
          <ac:chgData name="Ron Meyer" userId="65e0fe92-5782-4809-b035-4f1ab31a5557" providerId="ADAL" clId="{52270EE3-A02A-4AA2-A95E-1CE66ECB5D81}" dt="2025-04-16T13:52:20.141" v="0" actId="164"/>
          <ac:spMkLst>
            <pc:docMk/>
            <pc:sldMk cId="2043403935" sldId="256"/>
            <ac:spMk id="130" creationId="{184CC186-B156-7D85-978E-C2B930CEA013}"/>
          </ac:spMkLst>
        </pc:spChg>
        <pc:spChg chg="mod">
          <ac:chgData name="Ron Meyer" userId="65e0fe92-5782-4809-b035-4f1ab31a5557" providerId="ADAL" clId="{52270EE3-A02A-4AA2-A95E-1CE66ECB5D81}" dt="2025-04-16T13:52:20.141" v="0" actId="164"/>
          <ac:spMkLst>
            <pc:docMk/>
            <pc:sldMk cId="2043403935" sldId="256"/>
            <ac:spMk id="133" creationId="{C69E1C5A-0E85-CBE5-E295-A38EB699BCE7}"/>
          </ac:spMkLst>
        </pc:spChg>
        <pc:spChg chg="mod">
          <ac:chgData name="Ron Meyer" userId="65e0fe92-5782-4809-b035-4f1ab31a5557" providerId="ADAL" clId="{52270EE3-A02A-4AA2-A95E-1CE66ECB5D81}" dt="2025-04-16T13:52:20.141" v="0" actId="164"/>
          <ac:spMkLst>
            <pc:docMk/>
            <pc:sldMk cId="2043403935" sldId="256"/>
            <ac:spMk id="199" creationId="{98B4AF0F-D539-0BC8-AD19-7F83C5CC8DED}"/>
          </ac:spMkLst>
        </pc:spChg>
        <pc:spChg chg="mod">
          <ac:chgData name="Ron Meyer" userId="65e0fe92-5782-4809-b035-4f1ab31a5557" providerId="ADAL" clId="{52270EE3-A02A-4AA2-A95E-1CE66ECB5D81}" dt="2025-04-16T13:52:20.141" v="0" actId="164"/>
          <ac:spMkLst>
            <pc:docMk/>
            <pc:sldMk cId="2043403935" sldId="256"/>
            <ac:spMk id="202" creationId="{D6C55B23-64A4-64FD-A50B-4B65CD4D4F03}"/>
          </ac:spMkLst>
        </pc:spChg>
        <pc:spChg chg="mod">
          <ac:chgData name="Ron Meyer" userId="65e0fe92-5782-4809-b035-4f1ab31a5557" providerId="ADAL" clId="{52270EE3-A02A-4AA2-A95E-1CE66ECB5D81}" dt="2025-04-16T13:52:20.141" v="0" actId="164"/>
          <ac:spMkLst>
            <pc:docMk/>
            <pc:sldMk cId="2043403935" sldId="256"/>
            <ac:spMk id="205" creationId="{74170D44-7B61-0950-5549-9D210F7931D4}"/>
          </ac:spMkLst>
        </pc:spChg>
        <pc:spChg chg="mod">
          <ac:chgData name="Ron Meyer" userId="65e0fe92-5782-4809-b035-4f1ab31a5557" providerId="ADAL" clId="{52270EE3-A02A-4AA2-A95E-1CE66ECB5D81}" dt="2025-04-16T13:52:20.141" v="0" actId="164"/>
          <ac:spMkLst>
            <pc:docMk/>
            <pc:sldMk cId="2043403935" sldId="256"/>
            <ac:spMk id="208" creationId="{4EC5E1C8-C2A5-B93F-8537-680BEAE45AA3}"/>
          </ac:spMkLst>
        </pc:spChg>
        <pc:spChg chg="mod">
          <ac:chgData name="Ron Meyer" userId="65e0fe92-5782-4809-b035-4f1ab31a5557" providerId="ADAL" clId="{52270EE3-A02A-4AA2-A95E-1CE66ECB5D81}" dt="2025-04-16T13:52:20.141" v="0" actId="164"/>
          <ac:spMkLst>
            <pc:docMk/>
            <pc:sldMk cId="2043403935" sldId="256"/>
            <ac:spMk id="211" creationId="{2B30B6B5-C060-B34B-F3CC-E3C4C5DC222D}"/>
          </ac:spMkLst>
        </pc:spChg>
        <pc:spChg chg="mod">
          <ac:chgData name="Ron Meyer" userId="65e0fe92-5782-4809-b035-4f1ab31a5557" providerId="ADAL" clId="{52270EE3-A02A-4AA2-A95E-1CE66ECB5D81}" dt="2025-04-16T13:52:20.141" v="0" actId="164"/>
          <ac:spMkLst>
            <pc:docMk/>
            <pc:sldMk cId="2043403935" sldId="256"/>
            <ac:spMk id="214" creationId="{2BE15C5D-5072-1746-DEFD-D7470DBEEAC2}"/>
          </ac:spMkLst>
        </pc:spChg>
        <pc:spChg chg="mod">
          <ac:chgData name="Ron Meyer" userId="65e0fe92-5782-4809-b035-4f1ab31a5557" providerId="ADAL" clId="{52270EE3-A02A-4AA2-A95E-1CE66ECB5D81}" dt="2025-04-16T13:52:20.141" v="0" actId="164"/>
          <ac:spMkLst>
            <pc:docMk/>
            <pc:sldMk cId="2043403935" sldId="256"/>
            <ac:spMk id="216" creationId="{20D061E0-45C7-6E9E-06B2-4C0DC9AB1E8A}"/>
          </ac:spMkLst>
        </pc:spChg>
        <pc:grpChg chg="add mod">
          <ac:chgData name="Ron Meyer" userId="65e0fe92-5782-4809-b035-4f1ab31a5557" providerId="ADAL" clId="{52270EE3-A02A-4AA2-A95E-1CE66ECB5D81}" dt="2025-04-16T13:52:20.141" v="0" actId="164"/>
          <ac:grpSpMkLst>
            <pc:docMk/>
            <pc:sldMk cId="2043403935" sldId="256"/>
            <ac:grpSpMk id="3" creationId="{24B4795C-4E1C-1B3D-01D7-60E2D0FCF5DB}"/>
          </ac:grpSpMkLst>
        </pc:grpChg>
        <pc:cxnChg chg="mod">
          <ac:chgData name="Ron Meyer" userId="65e0fe92-5782-4809-b035-4f1ab31a5557" providerId="ADAL" clId="{52270EE3-A02A-4AA2-A95E-1CE66ECB5D81}" dt="2025-04-16T13:52:20.141" v="0" actId="164"/>
          <ac:cxnSpMkLst>
            <pc:docMk/>
            <pc:sldMk cId="2043403935" sldId="256"/>
            <ac:cxnSpMk id="112" creationId="{16917890-1908-F22D-BDCD-9BCCB8398351}"/>
          </ac:cxnSpMkLst>
        </pc:cxnChg>
        <pc:cxnChg chg="mod">
          <ac:chgData name="Ron Meyer" userId="65e0fe92-5782-4809-b035-4f1ab31a5557" providerId="ADAL" clId="{52270EE3-A02A-4AA2-A95E-1CE66ECB5D81}" dt="2025-04-16T13:52:20.141" v="0" actId="164"/>
          <ac:cxnSpMkLst>
            <pc:docMk/>
            <pc:sldMk cId="2043403935" sldId="256"/>
            <ac:cxnSpMk id="115" creationId="{FB04C21A-FA5A-AA3A-3572-106340B90229}"/>
          </ac:cxnSpMkLst>
        </pc:cxnChg>
        <pc:cxnChg chg="mod">
          <ac:chgData name="Ron Meyer" userId="65e0fe92-5782-4809-b035-4f1ab31a5557" providerId="ADAL" clId="{52270EE3-A02A-4AA2-A95E-1CE66ECB5D81}" dt="2025-04-16T13:52:20.141" v="0" actId="164"/>
          <ac:cxnSpMkLst>
            <pc:docMk/>
            <pc:sldMk cId="2043403935" sldId="256"/>
            <ac:cxnSpMk id="118" creationId="{739B1F27-B3D8-BF58-CA35-C1E4409E1B1F}"/>
          </ac:cxnSpMkLst>
        </pc:cxnChg>
        <pc:cxnChg chg="mod">
          <ac:chgData name="Ron Meyer" userId="65e0fe92-5782-4809-b035-4f1ab31a5557" providerId="ADAL" clId="{52270EE3-A02A-4AA2-A95E-1CE66ECB5D81}" dt="2025-04-16T13:52:20.141" v="0" actId="164"/>
          <ac:cxnSpMkLst>
            <pc:docMk/>
            <pc:sldMk cId="2043403935" sldId="256"/>
            <ac:cxnSpMk id="121" creationId="{1E5E00C3-BC6F-4593-73FA-34B92A580223}"/>
          </ac:cxnSpMkLst>
        </pc:cxnChg>
        <pc:cxnChg chg="mod">
          <ac:chgData name="Ron Meyer" userId="65e0fe92-5782-4809-b035-4f1ab31a5557" providerId="ADAL" clId="{52270EE3-A02A-4AA2-A95E-1CE66ECB5D81}" dt="2025-04-16T13:52:20.141" v="0" actId="164"/>
          <ac:cxnSpMkLst>
            <pc:docMk/>
            <pc:sldMk cId="2043403935" sldId="256"/>
            <ac:cxnSpMk id="124" creationId="{8ED7D657-E195-ED4F-1763-633A98B6B56E}"/>
          </ac:cxnSpMkLst>
        </pc:cxnChg>
        <pc:cxnChg chg="mod">
          <ac:chgData name="Ron Meyer" userId="65e0fe92-5782-4809-b035-4f1ab31a5557" providerId="ADAL" clId="{52270EE3-A02A-4AA2-A95E-1CE66ECB5D81}" dt="2025-04-16T13:52:20.141" v="0" actId="164"/>
          <ac:cxnSpMkLst>
            <pc:docMk/>
            <pc:sldMk cId="2043403935" sldId="256"/>
            <ac:cxnSpMk id="125" creationId="{3985D42F-DB3B-3B1D-4FA3-C61F04FD1437}"/>
          </ac:cxnSpMkLst>
        </pc:cxnChg>
        <pc:cxnChg chg="mod">
          <ac:chgData name="Ron Meyer" userId="65e0fe92-5782-4809-b035-4f1ab31a5557" providerId="ADAL" clId="{52270EE3-A02A-4AA2-A95E-1CE66ECB5D81}" dt="2025-04-16T13:52:20.141" v="0" actId="164"/>
          <ac:cxnSpMkLst>
            <pc:docMk/>
            <pc:sldMk cId="2043403935" sldId="256"/>
            <ac:cxnSpMk id="128" creationId="{2325799C-AEEC-C849-C31A-9440D07CDCCA}"/>
          </ac:cxnSpMkLst>
        </pc:cxnChg>
        <pc:cxnChg chg="mod">
          <ac:chgData name="Ron Meyer" userId="65e0fe92-5782-4809-b035-4f1ab31a5557" providerId="ADAL" clId="{52270EE3-A02A-4AA2-A95E-1CE66ECB5D81}" dt="2025-04-16T13:52:20.141" v="0" actId="164"/>
          <ac:cxnSpMkLst>
            <pc:docMk/>
            <pc:sldMk cId="2043403935" sldId="256"/>
            <ac:cxnSpMk id="131" creationId="{B6658F62-DBA7-6370-546C-F04EBEF77AF3}"/>
          </ac:cxnSpMkLst>
        </pc:cxnChg>
        <pc:cxnChg chg="mod">
          <ac:chgData name="Ron Meyer" userId="65e0fe92-5782-4809-b035-4f1ab31a5557" providerId="ADAL" clId="{52270EE3-A02A-4AA2-A95E-1CE66ECB5D81}" dt="2025-04-16T13:52:20.141" v="0" actId="164"/>
          <ac:cxnSpMkLst>
            <pc:docMk/>
            <pc:sldMk cId="2043403935" sldId="256"/>
            <ac:cxnSpMk id="134" creationId="{D6C8A4D2-B9CE-46A4-3EE4-DC98514F534F}"/>
          </ac:cxnSpMkLst>
        </pc:cxnChg>
        <pc:cxnChg chg="mod">
          <ac:chgData name="Ron Meyer" userId="65e0fe92-5782-4809-b035-4f1ab31a5557" providerId="ADAL" clId="{52270EE3-A02A-4AA2-A95E-1CE66ECB5D81}" dt="2025-04-16T13:52:20.141" v="0" actId="164"/>
          <ac:cxnSpMkLst>
            <pc:docMk/>
            <pc:sldMk cId="2043403935" sldId="256"/>
            <ac:cxnSpMk id="200" creationId="{20CF40FB-97A3-FA5C-0792-9266D325E3A2}"/>
          </ac:cxnSpMkLst>
        </pc:cxnChg>
        <pc:cxnChg chg="mod">
          <ac:chgData name="Ron Meyer" userId="65e0fe92-5782-4809-b035-4f1ab31a5557" providerId="ADAL" clId="{52270EE3-A02A-4AA2-A95E-1CE66ECB5D81}" dt="2025-04-16T13:52:20.141" v="0" actId="164"/>
          <ac:cxnSpMkLst>
            <pc:docMk/>
            <pc:sldMk cId="2043403935" sldId="256"/>
            <ac:cxnSpMk id="203" creationId="{B54FB616-79E4-D1EE-8887-62E27081604D}"/>
          </ac:cxnSpMkLst>
        </pc:cxnChg>
        <pc:cxnChg chg="mod">
          <ac:chgData name="Ron Meyer" userId="65e0fe92-5782-4809-b035-4f1ab31a5557" providerId="ADAL" clId="{52270EE3-A02A-4AA2-A95E-1CE66ECB5D81}" dt="2025-04-16T13:52:20.141" v="0" actId="164"/>
          <ac:cxnSpMkLst>
            <pc:docMk/>
            <pc:sldMk cId="2043403935" sldId="256"/>
            <ac:cxnSpMk id="206" creationId="{35947DCF-A1D3-DBA7-DDB5-1B17DF0D59FA}"/>
          </ac:cxnSpMkLst>
        </pc:cxnChg>
        <pc:cxnChg chg="mod">
          <ac:chgData name="Ron Meyer" userId="65e0fe92-5782-4809-b035-4f1ab31a5557" providerId="ADAL" clId="{52270EE3-A02A-4AA2-A95E-1CE66ECB5D81}" dt="2025-04-16T13:52:20.141" v="0" actId="164"/>
          <ac:cxnSpMkLst>
            <pc:docMk/>
            <pc:sldMk cId="2043403935" sldId="256"/>
            <ac:cxnSpMk id="209" creationId="{6E25F42B-A8DF-4EF9-0531-73352A04777C}"/>
          </ac:cxnSpMkLst>
        </pc:cxnChg>
        <pc:cxnChg chg="mod">
          <ac:chgData name="Ron Meyer" userId="65e0fe92-5782-4809-b035-4f1ab31a5557" providerId="ADAL" clId="{52270EE3-A02A-4AA2-A95E-1CE66ECB5D81}" dt="2025-04-16T13:52:20.141" v="0" actId="164"/>
          <ac:cxnSpMkLst>
            <pc:docMk/>
            <pc:sldMk cId="2043403935" sldId="256"/>
            <ac:cxnSpMk id="212" creationId="{741BE37B-ADAA-31B5-ED10-8297B31C573D}"/>
          </ac:cxnSpMkLst>
        </pc:cxnChg>
        <pc:cxnChg chg="mod">
          <ac:chgData name="Ron Meyer" userId="65e0fe92-5782-4809-b035-4f1ab31a5557" providerId="ADAL" clId="{52270EE3-A02A-4AA2-A95E-1CE66ECB5D81}" dt="2025-04-16T13:52:20.141" v="0" actId="164"/>
          <ac:cxnSpMkLst>
            <pc:docMk/>
            <pc:sldMk cId="2043403935" sldId="256"/>
            <ac:cxnSpMk id="215" creationId="{4A8B3778-7C10-BA3D-E8B4-5AFF622086D6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4942" y="854243"/>
            <a:ext cx="6749654" cy="1817229"/>
          </a:xfrm>
        </p:spPr>
        <p:txBody>
          <a:bodyPr anchor="b"/>
          <a:lstStyle>
            <a:lvl1pPr algn="ctr">
              <a:defRPr sz="442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4942" y="2741551"/>
            <a:ext cx="6749654" cy="1260219"/>
          </a:xfrm>
        </p:spPr>
        <p:txBody>
          <a:bodyPr/>
          <a:lstStyle>
            <a:lvl1pPr marL="0" indent="0" algn="ctr">
              <a:buNone/>
              <a:defRPr sz="1772"/>
            </a:lvl1pPr>
            <a:lvl2pPr marL="337505" indent="0" algn="ctr">
              <a:buNone/>
              <a:defRPr sz="1476"/>
            </a:lvl2pPr>
            <a:lvl3pPr marL="675010" indent="0" algn="ctr">
              <a:buNone/>
              <a:defRPr sz="1329"/>
            </a:lvl3pPr>
            <a:lvl4pPr marL="1012515" indent="0" algn="ctr">
              <a:buNone/>
              <a:defRPr sz="1181"/>
            </a:lvl4pPr>
            <a:lvl5pPr marL="1350020" indent="0" algn="ctr">
              <a:buNone/>
              <a:defRPr sz="1181"/>
            </a:lvl5pPr>
            <a:lvl6pPr marL="1687525" indent="0" algn="ctr">
              <a:buNone/>
              <a:defRPr sz="1181"/>
            </a:lvl6pPr>
            <a:lvl7pPr marL="2025030" indent="0" algn="ctr">
              <a:buNone/>
              <a:defRPr sz="1181"/>
            </a:lvl7pPr>
            <a:lvl8pPr marL="2362535" indent="0" algn="ctr">
              <a:buNone/>
              <a:defRPr sz="1181"/>
            </a:lvl8pPr>
            <a:lvl9pPr marL="2700040" indent="0" algn="ctr">
              <a:buNone/>
              <a:defRPr sz="118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3636301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70137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40295" y="277901"/>
            <a:ext cx="1940525" cy="442345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18718" y="277901"/>
            <a:ext cx="5709082" cy="442345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490325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246298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4031" y="1301301"/>
            <a:ext cx="7762102" cy="2171250"/>
          </a:xfrm>
        </p:spPr>
        <p:txBody>
          <a:bodyPr anchor="b"/>
          <a:lstStyle>
            <a:lvl1pPr>
              <a:defRPr sz="442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4031" y="3493092"/>
            <a:ext cx="7762102" cy="1141809"/>
          </a:xfrm>
        </p:spPr>
        <p:txBody>
          <a:bodyPr/>
          <a:lstStyle>
            <a:lvl1pPr marL="0" indent="0">
              <a:buNone/>
              <a:defRPr sz="1772">
                <a:solidFill>
                  <a:schemeClr val="tx1">
                    <a:tint val="75000"/>
                  </a:schemeClr>
                </a:solidFill>
              </a:defRPr>
            </a:lvl1pPr>
            <a:lvl2pPr marL="337505" indent="0">
              <a:buNone/>
              <a:defRPr sz="1476">
                <a:solidFill>
                  <a:schemeClr val="tx1">
                    <a:tint val="75000"/>
                  </a:schemeClr>
                </a:solidFill>
              </a:defRPr>
            </a:lvl2pPr>
            <a:lvl3pPr marL="675010" indent="0">
              <a:buNone/>
              <a:defRPr sz="1329">
                <a:solidFill>
                  <a:schemeClr val="tx1">
                    <a:tint val="75000"/>
                  </a:schemeClr>
                </a:solidFill>
              </a:defRPr>
            </a:lvl3pPr>
            <a:lvl4pPr marL="1012515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4pPr>
            <a:lvl5pPr marL="1350020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5pPr>
            <a:lvl6pPr marL="1687525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6pPr>
            <a:lvl7pPr marL="2025030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7pPr>
            <a:lvl8pPr marL="2362535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8pPr>
            <a:lvl9pPr marL="2700040" indent="0">
              <a:buNone/>
              <a:defRPr sz="118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40609992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8718" y="1389503"/>
            <a:ext cx="3824804" cy="33118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56016" y="1389503"/>
            <a:ext cx="3824804" cy="33118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332158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0" y="277901"/>
            <a:ext cx="7762102" cy="100890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9891" y="1279552"/>
            <a:ext cx="3807226" cy="627089"/>
          </a:xfrm>
        </p:spPr>
        <p:txBody>
          <a:bodyPr anchor="b"/>
          <a:lstStyle>
            <a:lvl1pPr marL="0" indent="0">
              <a:buNone/>
              <a:defRPr sz="1772" b="1"/>
            </a:lvl1pPr>
            <a:lvl2pPr marL="337505" indent="0">
              <a:buNone/>
              <a:defRPr sz="1476" b="1"/>
            </a:lvl2pPr>
            <a:lvl3pPr marL="675010" indent="0">
              <a:buNone/>
              <a:defRPr sz="1329" b="1"/>
            </a:lvl3pPr>
            <a:lvl4pPr marL="1012515" indent="0">
              <a:buNone/>
              <a:defRPr sz="1181" b="1"/>
            </a:lvl4pPr>
            <a:lvl5pPr marL="1350020" indent="0">
              <a:buNone/>
              <a:defRPr sz="1181" b="1"/>
            </a:lvl5pPr>
            <a:lvl6pPr marL="1687525" indent="0">
              <a:buNone/>
              <a:defRPr sz="1181" b="1"/>
            </a:lvl6pPr>
            <a:lvl7pPr marL="2025030" indent="0">
              <a:buNone/>
              <a:defRPr sz="1181" b="1"/>
            </a:lvl7pPr>
            <a:lvl8pPr marL="2362535" indent="0">
              <a:buNone/>
              <a:defRPr sz="1181" b="1"/>
            </a:lvl8pPr>
            <a:lvl9pPr marL="2700040" indent="0">
              <a:buNone/>
              <a:defRPr sz="118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891" y="1906640"/>
            <a:ext cx="3807226" cy="28043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56016" y="1279552"/>
            <a:ext cx="3825976" cy="627089"/>
          </a:xfrm>
        </p:spPr>
        <p:txBody>
          <a:bodyPr anchor="b"/>
          <a:lstStyle>
            <a:lvl1pPr marL="0" indent="0">
              <a:buNone/>
              <a:defRPr sz="1772" b="1"/>
            </a:lvl1pPr>
            <a:lvl2pPr marL="337505" indent="0">
              <a:buNone/>
              <a:defRPr sz="1476" b="1"/>
            </a:lvl2pPr>
            <a:lvl3pPr marL="675010" indent="0">
              <a:buNone/>
              <a:defRPr sz="1329" b="1"/>
            </a:lvl3pPr>
            <a:lvl4pPr marL="1012515" indent="0">
              <a:buNone/>
              <a:defRPr sz="1181" b="1"/>
            </a:lvl4pPr>
            <a:lvl5pPr marL="1350020" indent="0">
              <a:buNone/>
              <a:defRPr sz="1181" b="1"/>
            </a:lvl5pPr>
            <a:lvl6pPr marL="1687525" indent="0">
              <a:buNone/>
              <a:defRPr sz="1181" b="1"/>
            </a:lvl6pPr>
            <a:lvl7pPr marL="2025030" indent="0">
              <a:buNone/>
              <a:defRPr sz="1181" b="1"/>
            </a:lvl7pPr>
            <a:lvl8pPr marL="2362535" indent="0">
              <a:buNone/>
              <a:defRPr sz="1181" b="1"/>
            </a:lvl8pPr>
            <a:lvl9pPr marL="2700040" indent="0">
              <a:buNone/>
              <a:defRPr sz="118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56016" y="1906640"/>
            <a:ext cx="3825976" cy="28043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0590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98211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0713730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347980"/>
            <a:ext cx="2902585" cy="1217930"/>
          </a:xfrm>
        </p:spPr>
        <p:txBody>
          <a:bodyPr anchor="b"/>
          <a:lstStyle>
            <a:lvl1pPr>
              <a:defRPr sz="236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25976" y="751541"/>
            <a:ext cx="4556016" cy="3709370"/>
          </a:xfrm>
        </p:spPr>
        <p:txBody>
          <a:bodyPr/>
          <a:lstStyle>
            <a:lvl1pPr>
              <a:defRPr sz="2362"/>
            </a:lvl1pPr>
            <a:lvl2pPr>
              <a:defRPr sz="2067"/>
            </a:lvl2pPr>
            <a:lvl3pPr>
              <a:defRPr sz="1772"/>
            </a:lvl3pPr>
            <a:lvl4pPr>
              <a:defRPr sz="1476"/>
            </a:lvl4pPr>
            <a:lvl5pPr>
              <a:defRPr sz="1476"/>
            </a:lvl5pPr>
            <a:lvl6pPr>
              <a:defRPr sz="1476"/>
            </a:lvl6pPr>
            <a:lvl7pPr>
              <a:defRPr sz="1476"/>
            </a:lvl7pPr>
            <a:lvl8pPr>
              <a:defRPr sz="1476"/>
            </a:lvl8pPr>
            <a:lvl9pPr>
              <a:defRPr sz="147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1565910"/>
            <a:ext cx="2902585" cy="2901042"/>
          </a:xfrm>
        </p:spPr>
        <p:txBody>
          <a:bodyPr/>
          <a:lstStyle>
            <a:lvl1pPr marL="0" indent="0">
              <a:buNone/>
              <a:defRPr sz="1181"/>
            </a:lvl1pPr>
            <a:lvl2pPr marL="337505" indent="0">
              <a:buNone/>
              <a:defRPr sz="1033"/>
            </a:lvl2pPr>
            <a:lvl3pPr marL="675010" indent="0">
              <a:buNone/>
              <a:defRPr sz="886"/>
            </a:lvl3pPr>
            <a:lvl4pPr marL="1012515" indent="0">
              <a:buNone/>
              <a:defRPr sz="738"/>
            </a:lvl4pPr>
            <a:lvl5pPr marL="1350020" indent="0">
              <a:buNone/>
              <a:defRPr sz="738"/>
            </a:lvl5pPr>
            <a:lvl6pPr marL="1687525" indent="0">
              <a:buNone/>
              <a:defRPr sz="738"/>
            </a:lvl6pPr>
            <a:lvl7pPr marL="2025030" indent="0">
              <a:buNone/>
              <a:defRPr sz="738"/>
            </a:lvl7pPr>
            <a:lvl8pPr marL="2362535" indent="0">
              <a:buNone/>
              <a:defRPr sz="738"/>
            </a:lvl8pPr>
            <a:lvl9pPr marL="2700040" indent="0">
              <a:buNone/>
              <a:defRPr sz="7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0766156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9891" y="347980"/>
            <a:ext cx="2902585" cy="1217930"/>
          </a:xfrm>
        </p:spPr>
        <p:txBody>
          <a:bodyPr anchor="b"/>
          <a:lstStyle>
            <a:lvl1pPr>
              <a:defRPr sz="236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25976" y="751541"/>
            <a:ext cx="4556016" cy="3709370"/>
          </a:xfrm>
        </p:spPr>
        <p:txBody>
          <a:bodyPr anchor="t"/>
          <a:lstStyle>
            <a:lvl1pPr marL="0" indent="0">
              <a:buNone/>
              <a:defRPr sz="2362"/>
            </a:lvl1pPr>
            <a:lvl2pPr marL="337505" indent="0">
              <a:buNone/>
              <a:defRPr sz="2067"/>
            </a:lvl2pPr>
            <a:lvl3pPr marL="675010" indent="0">
              <a:buNone/>
              <a:defRPr sz="1772"/>
            </a:lvl3pPr>
            <a:lvl4pPr marL="1012515" indent="0">
              <a:buNone/>
              <a:defRPr sz="1476"/>
            </a:lvl4pPr>
            <a:lvl5pPr marL="1350020" indent="0">
              <a:buNone/>
              <a:defRPr sz="1476"/>
            </a:lvl5pPr>
            <a:lvl6pPr marL="1687525" indent="0">
              <a:buNone/>
              <a:defRPr sz="1476"/>
            </a:lvl6pPr>
            <a:lvl7pPr marL="2025030" indent="0">
              <a:buNone/>
              <a:defRPr sz="1476"/>
            </a:lvl7pPr>
            <a:lvl8pPr marL="2362535" indent="0">
              <a:buNone/>
              <a:defRPr sz="1476"/>
            </a:lvl8pPr>
            <a:lvl9pPr marL="2700040" indent="0">
              <a:buNone/>
              <a:defRPr sz="147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891" y="1565910"/>
            <a:ext cx="2902585" cy="2901042"/>
          </a:xfrm>
        </p:spPr>
        <p:txBody>
          <a:bodyPr/>
          <a:lstStyle>
            <a:lvl1pPr marL="0" indent="0">
              <a:buNone/>
              <a:defRPr sz="1181"/>
            </a:lvl1pPr>
            <a:lvl2pPr marL="337505" indent="0">
              <a:buNone/>
              <a:defRPr sz="1033"/>
            </a:lvl2pPr>
            <a:lvl3pPr marL="675010" indent="0">
              <a:buNone/>
              <a:defRPr sz="886"/>
            </a:lvl3pPr>
            <a:lvl4pPr marL="1012515" indent="0">
              <a:buNone/>
              <a:defRPr sz="738"/>
            </a:lvl4pPr>
            <a:lvl5pPr marL="1350020" indent="0">
              <a:buNone/>
              <a:defRPr sz="738"/>
            </a:lvl5pPr>
            <a:lvl6pPr marL="1687525" indent="0">
              <a:buNone/>
              <a:defRPr sz="738"/>
            </a:lvl6pPr>
            <a:lvl7pPr marL="2025030" indent="0">
              <a:buNone/>
              <a:defRPr sz="738"/>
            </a:lvl7pPr>
            <a:lvl8pPr marL="2362535" indent="0">
              <a:buNone/>
              <a:defRPr sz="738"/>
            </a:lvl8pPr>
            <a:lvl9pPr marL="2700040" indent="0">
              <a:buNone/>
              <a:defRPr sz="738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45826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8718" y="277901"/>
            <a:ext cx="7762102" cy="1008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718" y="1389503"/>
            <a:ext cx="7762102" cy="33118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8718" y="4837889"/>
            <a:ext cx="2024896" cy="277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2BDD8C-294C-4764-A82C-11BCA2530B59}" type="datetimeFigureOut">
              <a:rPr lang="en-NL" smtClean="0"/>
              <a:t>16/04/2025</a:t>
            </a:fld>
            <a:endParaRPr lang="en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81097" y="4837889"/>
            <a:ext cx="3037344" cy="277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355924" y="4837889"/>
            <a:ext cx="2024896" cy="2779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1B9DF-D957-4780-8AD3-D06B5D819622}" type="slidenum">
              <a:rPr lang="en-NL" smtClean="0"/>
              <a:t>‹#›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490021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675010" rtl="0" eaLnBrk="1" latinLnBrk="0" hangingPunct="1">
        <a:lnSpc>
          <a:spcPct val="90000"/>
        </a:lnSpc>
        <a:spcBef>
          <a:spcPct val="0"/>
        </a:spcBef>
        <a:buNone/>
        <a:defRPr sz="324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8753" indent="-168753" algn="l" defTabSz="67501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067" kern="1200">
          <a:solidFill>
            <a:schemeClr val="tx1"/>
          </a:solidFill>
          <a:latin typeface="+mn-lt"/>
          <a:ea typeface="+mn-ea"/>
          <a:cs typeface="+mn-cs"/>
        </a:defRPr>
      </a:lvl1pPr>
      <a:lvl2pPr marL="506258" indent="-168753" algn="l" defTabSz="675010" rtl="0" eaLnBrk="1" latinLnBrk="0" hangingPunct="1">
        <a:lnSpc>
          <a:spcPct val="90000"/>
        </a:lnSpc>
        <a:spcBef>
          <a:spcPts val="369"/>
        </a:spcBef>
        <a:buFont typeface="Arial" panose="020B0604020202020204" pitchFamily="34" charset="0"/>
        <a:buChar char="•"/>
        <a:defRPr sz="1772" kern="1200">
          <a:solidFill>
            <a:schemeClr val="tx1"/>
          </a:solidFill>
          <a:latin typeface="+mn-lt"/>
          <a:ea typeface="+mn-ea"/>
          <a:cs typeface="+mn-cs"/>
        </a:defRPr>
      </a:lvl2pPr>
      <a:lvl3pPr marL="843763" indent="-168753" algn="l" defTabSz="675010" rtl="0" eaLnBrk="1" latinLnBrk="0" hangingPunct="1">
        <a:lnSpc>
          <a:spcPct val="90000"/>
        </a:lnSpc>
        <a:spcBef>
          <a:spcPts val="369"/>
        </a:spcBef>
        <a:buFont typeface="Arial" panose="020B0604020202020204" pitchFamily="34" charset="0"/>
        <a:buChar char="•"/>
        <a:defRPr sz="1476" kern="1200">
          <a:solidFill>
            <a:schemeClr val="tx1"/>
          </a:solidFill>
          <a:latin typeface="+mn-lt"/>
          <a:ea typeface="+mn-ea"/>
          <a:cs typeface="+mn-cs"/>
        </a:defRPr>
      </a:lvl3pPr>
      <a:lvl4pPr marL="1181268" indent="-168753" algn="l" defTabSz="675010" rtl="0" eaLnBrk="1" latinLnBrk="0" hangingPunct="1">
        <a:lnSpc>
          <a:spcPct val="90000"/>
        </a:lnSpc>
        <a:spcBef>
          <a:spcPts val="369"/>
        </a:spcBef>
        <a:buFont typeface="Arial" panose="020B0604020202020204" pitchFamily="34" charset="0"/>
        <a:buChar char="•"/>
        <a:defRPr sz="1329" kern="1200">
          <a:solidFill>
            <a:schemeClr val="tx1"/>
          </a:solidFill>
          <a:latin typeface="+mn-lt"/>
          <a:ea typeface="+mn-ea"/>
          <a:cs typeface="+mn-cs"/>
        </a:defRPr>
      </a:lvl4pPr>
      <a:lvl5pPr marL="1518773" indent="-168753" algn="l" defTabSz="675010" rtl="0" eaLnBrk="1" latinLnBrk="0" hangingPunct="1">
        <a:lnSpc>
          <a:spcPct val="90000"/>
        </a:lnSpc>
        <a:spcBef>
          <a:spcPts val="369"/>
        </a:spcBef>
        <a:buFont typeface="Arial" panose="020B0604020202020204" pitchFamily="34" charset="0"/>
        <a:buChar char="•"/>
        <a:defRPr sz="1329" kern="1200">
          <a:solidFill>
            <a:schemeClr val="tx1"/>
          </a:solidFill>
          <a:latin typeface="+mn-lt"/>
          <a:ea typeface="+mn-ea"/>
          <a:cs typeface="+mn-cs"/>
        </a:defRPr>
      </a:lvl5pPr>
      <a:lvl6pPr marL="1856278" indent="-168753" algn="l" defTabSz="675010" rtl="0" eaLnBrk="1" latinLnBrk="0" hangingPunct="1">
        <a:lnSpc>
          <a:spcPct val="90000"/>
        </a:lnSpc>
        <a:spcBef>
          <a:spcPts val="369"/>
        </a:spcBef>
        <a:buFont typeface="Arial" panose="020B0604020202020204" pitchFamily="34" charset="0"/>
        <a:buChar char="•"/>
        <a:defRPr sz="1329" kern="1200">
          <a:solidFill>
            <a:schemeClr val="tx1"/>
          </a:solidFill>
          <a:latin typeface="+mn-lt"/>
          <a:ea typeface="+mn-ea"/>
          <a:cs typeface="+mn-cs"/>
        </a:defRPr>
      </a:lvl6pPr>
      <a:lvl7pPr marL="2193783" indent="-168753" algn="l" defTabSz="675010" rtl="0" eaLnBrk="1" latinLnBrk="0" hangingPunct="1">
        <a:lnSpc>
          <a:spcPct val="90000"/>
        </a:lnSpc>
        <a:spcBef>
          <a:spcPts val="369"/>
        </a:spcBef>
        <a:buFont typeface="Arial" panose="020B0604020202020204" pitchFamily="34" charset="0"/>
        <a:buChar char="•"/>
        <a:defRPr sz="1329" kern="1200">
          <a:solidFill>
            <a:schemeClr val="tx1"/>
          </a:solidFill>
          <a:latin typeface="+mn-lt"/>
          <a:ea typeface="+mn-ea"/>
          <a:cs typeface="+mn-cs"/>
        </a:defRPr>
      </a:lvl7pPr>
      <a:lvl8pPr marL="2531288" indent="-168753" algn="l" defTabSz="675010" rtl="0" eaLnBrk="1" latinLnBrk="0" hangingPunct="1">
        <a:lnSpc>
          <a:spcPct val="90000"/>
        </a:lnSpc>
        <a:spcBef>
          <a:spcPts val="369"/>
        </a:spcBef>
        <a:buFont typeface="Arial" panose="020B0604020202020204" pitchFamily="34" charset="0"/>
        <a:buChar char="•"/>
        <a:defRPr sz="1329" kern="1200">
          <a:solidFill>
            <a:schemeClr val="tx1"/>
          </a:solidFill>
          <a:latin typeface="+mn-lt"/>
          <a:ea typeface="+mn-ea"/>
          <a:cs typeface="+mn-cs"/>
        </a:defRPr>
      </a:lvl8pPr>
      <a:lvl9pPr marL="2868793" indent="-168753" algn="l" defTabSz="675010" rtl="0" eaLnBrk="1" latinLnBrk="0" hangingPunct="1">
        <a:lnSpc>
          <a:spcPct val="90000"/>
        </a:lnSpc>
        <a:spcBef>
          <a:spcPts val="369"/>
        </a:spcBef>
        <a:buFont typeface="Arial" panose="020B0604020202020204" pitchFamily="34" charset="0"/>
        <a:buChar char="•"/>
        <a:defRPr sz="13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75010" rtl="0" eaLnBrk="1" latinLnBrk="0" hangingPunct="1">
        <a:defRPr sz="1329" kern="1200">
          <a:solidFill>
            <a:schemeClr val="tx1"/>
          </a:solidFill>
          <a:latin typeface="+mn-lt"/>
          <a:ea typeface="+mn-ea"/>
          <a:cs typeface="+mn-cs"/>
        </a:defRPr>
      </a:lvl1pPr>
      <a:lvl2pPr marL="337505" algn="l" defTabSz="675010" rtl="0" eaLnBrk="1" latinLnBrk="0" hangingPunct="1">
        <a:defRPr sz="1329" kern="1200">
          <a:solidFill>
            <a:schemeClr val="tx1"/>
          </a:solidFill>
          <a:latin typeface="+mn-lt"/>
          <a:ea typeface="+mn-ea"/>
          <a:cs typeface="+mn-cs"/>
        </a:defRPr>
      </a:lvl2pPr>
      <a:lvl3pPr marL="675010" algn="l" defTabSz="675010" rtl="0" eaLnBrk="1" latinLnBrk="0" hangingPunct="1">
        <a:defRPr sz="1329" kern="1200">
          <a:solidFill>
            <a:schemeClr val="tx1"/>
          </a:solidFill>
          <a:latin typeface="+mn-lt"/>
          <a:ea typeface="+mn-ea"/>
          <a:cs typeface="+mn-cs"/>
        </a:defRPr>
      </a:lvl3pPr>
      <a:lvl4pPr marL="1012515" algn="l" defTabSz="675010" rtl="0" eaLnBrk="1" latinLnBrk="0" hangingPunct="1">
        <a:defRPr sz="1329" kern="1200">
          <a:solidFill>
            <a:schemeClr val="tx1"/>
          </a:solidFill>
          <a:latin typeface="+mn-lt"/>
          <a:ea typeface="+mn-ea"/>
          <a:cs typeface="+mn-cs"/>
        </a:defRPr>
      </a:lvl4pPr>
      <a:lvl5pPr marL="1350020" algn="l" defTabSz="675010" rtl="0" eaLnBrk="1" latinLnBrk="0" hangingPunct="1">
        <a:defRPr sz="1329" kern="1200">
          <a:solidFill>
            <a:schemeClr val="tx1"/>
          </a:solidFill>
          <a:latin typeface="+mn-lt"/>
          <a:ea typeface="+mn-ea"/>
          <a:cs typeface="+mn-cs"/>
        </a:defRPr>
      </a:lvl5pPr>
      <a:lvl6pPr marL="1687525" algn="l" defTabSz="675010" rtl="0" eaLnBrk="1" latinLnBrk="0" hangingPunct="1">
        <a:defRPr sz="1329" kern="1200">
          <a:solidFill>
            <a:schemeClr val="tx1"/>
          </a:solidFill>
          <a:latin typeface="+mn-lt"/>
          <a:ea typeface="+mn-ea"/>
          <a:cs typeface="+mn-cs"/>
        </a:defRPr>
      </a:lvl6pPr>
      <a:lvl7pPr marL="2025030" algn="l" defTabSz="675010" rtl="0" eaLnBrk="1" latinLnBrk="0" hangingPunct="1">
        <a:defRPr sz="1329" kern="1200">
          <a:solidFill>
            <a:schemeClr val="tx1"/>
          </a:solidFill>
          <a:latin typeface="+mn-lt"/>
          <a:ea typeface="+mn-ea"/>
          <a:cs typeface="+mn-cs"/>
        </a:defRPr>
      </a:lvl7pPr>
      <a:lvl8pPr marL="2362535" algn="l" defTabSz="675010" rtl="0" eaLnBrk="1" latinLnBrk="0" hangingPunct="1">
        <a:defRPr sz="1329" kern="1200">
          <a:solidFill>
            <a:schemeClr val="tx1"/>
          </a:solidFill>
          <a:latin typeface="+mn-lt"/>
          <a:ea typeface="+mn-ea"/>
          <a:cs typeface="+mn-cs"/>
        </a:defRPr>
      </a:lvl8pPr>
      <a:lvl9pPr marL="2700040" algn="l" defTabSz="675010" rtl="0" eaLnBrk="1" latinLnBrk="0" hangingPunct="1">
        <a:defRPr sz="132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24B4795C-4E1C-1B3D-01D7-60E2D0FCF5DB}"/>
              </a:ext>
            </a:extLst>
          </p:cNvPr>
          <p:cNvGrpSpPr/>
          <p:nvPr/>
        </p:nvGrpSpPr>
        <p:grpSpPr>
          <a:xfrm>
            <a:off x="69135" y="200211"/>
            <a:ext cx="8915742" cy="4908487"/>
            <a:chOff x="69135" y="200211"/>
            <a:chExt cx="8915742" cy="4908487"/>
          </a:xfrm>
        </p:grpSpPr>
        <p:sp>
          <p:nvSpPr>
            <p:cNvPr id="109" name="Rectangle 108">
              <a:extLst>
                <a:ext uri="{FF2B5EF4-FFF2-40B4-BE49-F238E27FC236}">
                  <a16:creationId xmlns:a16="http://schemas.microsoft.com/office/drawing/2014/main" id="{0E4A52A1-C8BF-0EA1-EF26-4DBA133C796E}"/>
                </a:ext>
              </a:extLst>
            </p:cNvPr>
            <p:cNvSpPr/>
            <p:nvPr/>
          </p:nvSpPr>
          <p:spPr bwMode="auto">
            <a:xfrm>
              <a:off x="69135" y="3620491"/>
              <a:ext cx="8858250" cy="1488207"/>
            </a:xfrm>
            <a:prstGeom prst="rect">
              <a:avLst/>
            </a:prstGeom>
            <a:solidFill>
              <a:srgbClr val="E5EBF7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NL" sz="16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sp>
          <p:nvSpPr>
            <p:cNvPr id="111" name="Rectangle: Rounded Corners 110">
              <a:extLst>
                <a:ext uri="{FF2B5EF4-FFF2-40B4-BE49-F238E27FC236}">
                  <a16:creationId xmlns:a16="http://schemas.microsoft.com/office/drawing/2014/main" id="{EF835AC5-A30F-0E0A-9F18-D5C6D95AC04F}"/>
                </a:ext>
              </a:extLst>
            </p:cNvPr>
            <p:cNvSpPr/>
            <p:nvPr/>
          </p:nvSpPr>
          <p:spPr bwMode="auto">
            <a:xfrm>
              <a:off x="177940" y="4016435"/>
              <a:ext cx="1620000" cy="10080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46800" rIns="36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Tangible Resources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lang="en-US" sz="11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lang="en-US" sz="11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5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cxnSp>
          <p:nvCxnSpPr>
            <p:cNvPr id="112" name="Connector: Elbow 111">
              <a:extLst>
                <a:ext uri="{FF2B5EF4-FFF2-40B4-BE49-F238E27FC236}">
                  <a16:creationId xmlns:a16="http://schemas.microsoft.com/office/drawing/2014/main" id="{16917890-1908-F22D-BDCD-9BCCB8398351}"/>
                </a:ext>
              </a:extLst>
            </p:cNvPr>
            <p:cNvCxnSpPr>
              <a:cxnSpLocks/>
              <a:stCxn id="111" idx="0"/>
              <a:endCxn id="216" idx="2"/>
            </p:cNvCxnSpPr>
            <p:nvPr/>
          </p:nvCxnSpPr>
          <p:spPr bwMode="auto">
            <a:xfrm rot="5400000" flipH="1" flipV="1">
              <a:off x="2617084" y="2135363"/>
              <a:ext cx="251928" cy="3510216"/>
            </a:xfrm>
            <a:prstGeom prst="bentConnector3">
              <a:avLst/>
            </a:prstGeom>
            <a:noFill/>
            <a:ln w="38100" cap="flat" cmpd="sng" algn="ctr">
              <a:solidFill>
                <a:srgbClr val="002570"/>
              </a:solidFill>
              <a:prstDash val="solid"/>
              <a:headEnd type="none" w="med" len="med"/>
              <a:tailEnd type="none" w="med" len="med"/>
            </a:ln>
            <a:effectLst/>
          </p:spPr>
        </p:cxnSp>
        <p:sp>
          <p:nvSpPr>
            <p:cNvPr id="114" name="Rectangle: Rounded Corners 113">
              <a:extLst>
                <a:ext uri="{FF2B5EF4-FFF2-40B4-BE49-F238E27FC236}">
                  <a16:creationId xmlns:a16="http://schemas.microsoft.com/office/drawing/2014/main" id="{858CB833-B2A6-2F09-16CE-221B99CC68BA}"/>
                </a:ext>
              </a:extLst>
            </p:cNvPr>
            <p:cNvSpPr/>
            <p:nvPr/>
          </p:nvSpPr>
          <p:spPr bwMode="auto">
            <a:xfrm>
              <a:off x="1934483" y="4016435"/>
              <a:ext cx="1620000" cy="10080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46800" rIns="36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Capability Resources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lang="en-US" sz="11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lang="en-US" sz="11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5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cxnSp>
          <p:nvCxnSpPr>
            <p:cNvPr id="115" name="Connector: Elbow 114">
              <a:extLst>
                <a:ext uri="{FF2B5EF4-FFF2-40B4-BE49-F238E27FC236}">
                  <a16:creationId xmlns:a16="http://schemas.microsoft.com/office/drawing/2014/main" id="{FB04C21A-FA5A-AA3A-3572-106340B90229}"/>
                </a:ext>
              </a:extLst>
            </p:cNvPr>
            <p:cNvCxnSpPr>
              <a:cxnSpLocks/>
              <a:stCxn id="114" idx="0"/>
              <a:endCxn id="216" idx="2"/>
            </p:cNvCxnSpPr>
            <p:nvPr/>
          </p:nvCxnSpPr>
          <p:spPr bwMode="auto">
            <a:xfrm rot="5400000" flipH="1" flipV="1">
              <a:off x="3495355" y="3013635"/>
              <a:ext cx="251928" cy="1753673"/>
            </a:xfrm>
            <a:prstGeom prst="bentConnector3">
              <a:avLst>
                <a:gd name="adj1" fmla="val 50000"/>
              </a:avLst>
            </a:prstGeom>
            <a:noFill/>
            <a:ln w="38100" cap="flat" cmpd="sng" algn="ctr">
              <a:solidFill>
                <a:srgbClr val="002570"/>
              </a:solidFill>
              <a:prstDash val="solid"/>
              <a:headEnd type="none" w="med" len="med"/>
              <a:tailEnd type="none" w="med" len="med"/>
            </a:ln>
            <a:effectLst/>
          </p:spPr>
        </p:cxnSp>
        <p:sp>
          <p:nvSpPr>
            <p:cNvPr id="117" name="Rectangle: Rounded Corners 116">
              <a:extLst>
                <a:ext uri="{FF2B5EF4-FFF2-40B4-BE49-F238E27FC236}">
                  <a16:creationId xmlns:a16="http://schemas.microsoft.com/office/drawing/2014/main" id="{E6A75FAD-0862-9E52-F740-C3BABF7ECA2B}"/>
                </a:ext>
              </a:extLst>
            </p:cNvPr>
            <p:cNvSpPr/>
            <p:nvPr/>
          </p:nvSpPr>
          <p:spPr bwMode="auto">
            <a:xfrm>
              <a:off x="3688156" y="4016435"/>
              <a:ext cx="1620000" cy="10080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46800" rIns="36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Relational Resources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lang="en-US" sz="11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lang="en-US" sz="11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5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cxnSp>
          <p:nvCxnSpPr>
            <p:cNvPr id="118" name="Connector: Elbow 117">
              <a:extLst>
                <a:ext uri="{FF2B5EF4-FFF2-40B4-BE49-F238E27FC236}">
                  <a16:creationId xmlns:a16="http://schemas.microsoft.com/office/drawing/2014/main" id="{739B1F27-B3D8-BF58-CA35-C1E4409E1B1F}"/>
                </a:ext>
              </a:extLst>
            </p:cNvPr>
            <p:cNvCxnSpPr>
              <a:cxnSpLocks/>
              <a:stCxn id="117" idx="0"/>
              <a:endCxn id="216" idx="2"/>
            </p:cNvCxnSpPr>
            <p:nvPr/>
          </p:nvCxnSpPr>
          <p:spPr bwMode="auto">
            <a:xfrm rot="5400000" flipH="1" flipV="1">
              <a:off x="4372192" y="3890471"/>
              <a:ext cx="251928" cy="12700"/>
            </a:xfrm>
            <a:prstGeom prst="bentConnector3">
              <a:avLst>
                <a:gd name="adj1" fmla="val 50000"/>
              </a:avLst>
            </a:prstGeom>
            <a:noFill/>
            <a:ln w="38100" cap="flat" cmpd="sng" algn="ctr">
              <a:solidFill>
                <a:srgbClr val="002570"/>
              </a:solidFill>
              <a:prstDash val="solid"/>
              <a:headEnd type="none" w="med" len="med"/>
              <a:tailEnd type="none" w="med" len="med"/>
            </a:ln>
            <a:effectLst/>
          </p:spPr>
        </p:cxnSp>
        <p:sp>
          <p:nvSpPr>
            <p:cNvPr id="120" name="Rectangle: Rounded Corners 119">
              <a:extLst>
                <a:ext uri="{FF2B5EF4-FFF2-40B4-BE49-F238E27FC236}">
                  <a16:creationId xmlns:a16="http://schemas.microsoft.com/office/drawing/2014/main" id="{0A82A35E-3539-6D5C-7212-59E15F30B637}"/>
                </a:ext>
              </a:extLst>
            </p:cNvPr>
            <p:cNvSpPr/>
            <p:nvPr/>
          </p:nvSpPr>
          <p:spPr bwMode="auto">
            <a:xfrm>
              <a:off x="5447569" y="4016435"/>
              <a:ext cx="1620000" cy="10080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46800" rIns="36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Positional Resources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lang="en-US" sz="11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lang="en-US" sz="11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5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cxnSp>
          <p:nvCxnSpPr>
            <p:cNvPr id="121" name="Connector: Elbow 120">
              <a:extLst>
                <a:ext uri="{FF2B5EF4-FFF2-40B4-BE49-F238E27FC236}">
                  <a16:creationId xmlns:a16="http://schemas.microsoft.com/office/drawing/2014/main" id="{1E5E00C3-BC6F-4593-73FA-34B92A580223}"/>
                </a:ext>
              </a:extLst>
            </p:cNvPr>
            <p:cNvCxnSpPr>
              <a:cxnSpLocks/>
              <a:stCxn id="120" idx="0"/>
              <a:endCxn id="216" idx="2"/>
            </p:cNvCxnSpPr>
            <p:nvPr/>
          </p:nvCxnSpPr>
          <p:spPr bwMode="auto">
            <a:xfrm rot="16200000" flipV="1">
              <a:off x="5251899" y="3010764"/>
              <a:ext cx="251928" cy="1759413"/>
            </a:xfrm>
            <a:prstGeom prst="bentConnector3">
              <a:avLst>
                <a:gd name="adj1" fmla="val 50000"/>
              </a:avLst>
            </a:prstGeom>
            <a:noFill/>
            <a:ln w="38100" cap="flat" cmpd="sng" algn="ctr">
              <a:solidFill>
                <a:srgbClr val="002570"/>
              </a:solidFill>
              <a:prstDash val="solid"/>
              <a:headEnd type="none" w="med" len="med"/>
              <a:tailEnd type="none" w="med" len="med"/>
            </a:ln>
            <a:effectLst/>
          </p:spPr>
        </p:cxnSp>
        <p:sp>
          <p:nvSpPr>
            <p:cNvPr id="123" name="Rectangle: Rounded Corners 122">
              <a:extLst>
                <a:ext uri="{FF2B5EF4-FFF2-40B4-BE49-F238E27FC236}">
                  <a16:creationId xmlns:a16="http://schemas.microsoft.com/office/drawing/2014/main" id="{848144E3-033B-62BB-B293-596D91A4CA5A}"/>
                </a:ext>
              </a:extLst>
            </p:cNvPr>
            <p:cNvSpPr/>
            <p:nvPr/>
          </p:nvSpPr>
          <p:spPr bwMode="auto">
            <a:xfrm>
              <a:off x="7204112" y="4016435"/>
              <a:ext cx="1620000" cy="1008000"/>
            </a:xfrm>
            <a:prstGeom prst="round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46800" rIns="36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Moral  Resources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lang="en-US" sz="11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1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lang="en-US" sz="11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5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cxnSp>
          <p:nvCxnSpPr>
            <p:cNvPr id="124" name="Connector: Elbow 123">
              <a:extLst>
                <a:ext uri="{FF2B5EF4-FFF2-40B4-BE49-F238E27FC236}">
                  <a16:creationId xmlns:a16="http://schemas.microsoft.com/office/drawing/2014/main" id="{8ED7D657-E195-ED4F-1763-633A98B6B56E}"/>
                </a:ext>
              </a:extLst>
            </p:cNvPr>
            <p:cNvCxnSpPr>
              <a:cxnSpLocks/>
              <a:stCxn id="123" idx="0"/>
              <a:endCxn id="216" idx="2"/>
            </p:cNvCxnSpPr>
            <p:nvPr/>
          </p:nvCxnSpPr>
          <p:spPr bwMode="auto">
            <a:xfrm rot="16200000" flipV="1">
              <a:off x="6130170" y="2132493"/>
              <a:ext cx="251928" cy="3515956"/>
            </a:xfrm>
            <a:prstGeom prst="bentConnector3">
              <a:avLst>
                <a:gd name="adj1" fmla="val 50000"/>
              </a:avLst>
            </a:prstGeom>
            <a:noFill/>
            <a:ln w="38100" cap="flat" cmpd="sng" algn="ctr">
              <a:solidFill>
                <a:srgbClr val="002570"/>
              </a:solidFill>
              <a:prstDash val="solid"/>
              <a:headEnd type="none" w="med" len="med"/>
              <a:tailEnd type="none" w="med" len="med"/>
            </a:ln>
            <a:effectLst/>
          </p:spPr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3985D42F-DB3B-3B1D-4FA3-C61F04FD1437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69135" y="3616325"/>
              <a:ext cx="8858250" cy="4166"/>
            </a:xfrm>
            <a:prstGeom prst="line">
              <a:avLst/>
            </a:prstGeom>
            <a:solidFill>
              <a:srgbClr val="425690"/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27" name="Rectangle: Rounded Corners 126">
              <a:extLst>
                <a:ext uri="{FF2B5EF4-FFF2-40B4-BE49-F238E27FC236}">
                  <a16:creationId xmlns:a16="http://schemas.microsoft.com/office/drawing/2014/main" id="{D577C319-8969-0DF0-AA5E-CE08FB4E2ACB}"/>
                </a:ext>
              </a:extLst>
            </p:cNvPr>
            <p:cNvSpPr/>
            <p:nvPr/>
          </p:nvSpPr>
          <p:spPr bwMode="auto">
            <a:xfrm>
              <a:off x="6514484" y="1422751"/>
              <a:ext cx="1872000" cy="1008000"/>
            </a:xfrm>
            <a:prstGeom prst="roundRect">
              <a:avLst/>
            </a:prstGeom>
            <a:solidFill>
              <a:srgbClr val="BFD0EB"/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46800" rIns="36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Commitment</a:t>
              </a:r>
            </a:p>
          </p:txBody>
        </p:sp>
        <p:cxnSp>
          <p:nvCxnSpPr>
            <p:cNvPr id="128" name="Connector: Elbow 127">
              <a:extLst>
                <a:ext uri="{FF2B5EF4-FFF2-40B4-BE49-F238E27FC236}">
                  <a16:creationId xmlns:a16="http://schemas.microsoft.com/office/drawing/2014/main" id="{2325799C-AEEC-C849-C31A-9440D07CDCCA}"/>
                </a:ext>
              </a:extLst>
            </p:cNvPr>
            <p:cNvCxnSpPr>
              <a:cxnSpLocks/>
              <a:stCxn id="127" idx="2"/>
              <a:endCxn id="216" idx="0"/>
            </p:cNvCxnSpPr>
            <p:nvPr/>
          </p:nvCxnSpPr>
          <p:spPr bwMode="auto">
            <a:xfrm rot="5400000">
              <a:off x="5872604" y="1056303"/>
              <a:ext cx="203432" cy="2952328"/>
            </a:xfrm>
            <a:prstGeom prst="bentConnector3">
              <a:avLst>
                <a:gd name="adj1" fmla="val 50000"/>
              </a:avLst>
            </a:prstGeom>
            <a:noFill/>
            <a:ln w="38100" cap="flat" cmpd="sng" algn="ctr">
              <a:solidFill>
                <a:srgbClr val="002570"/>
              </a:solidFill>
              <a:prstDash val="solid"/>
              <a:headEnd type="none" w="med" len="med"/>
              <a:tailEnd type="none" w="med" len="med"/>
            </a:ln>
            <a:effectLst/>
          </p:spPr>
        </p:cxnSp>
        <p:sp>
          <p:nvSpPr>
            <p:cNvPr id="130" name="Rectangle: Rounded Corners 129">
              <a:extLst>
                <a:ext uri="{FF2B5EF4-FFF2-40B4-BE49-F238E27FC236}">
                  <a16:creationId xmlns:a16="http://schemas.microsoft.com/office/drawing/2014/main" id="{184CC186-B156-7D85-978E-C2B930CEA013}"/>
                </a:ext>
              </a:extLst>
            </p:cNvPr>
            <p:cNvSpPr/>
            <p:nvPr/>
          </p:nvSpPr>
          <p:spPr bwMode="auto">
            <a:xfrm>
              <a:off x="3562156" y="1422751"/>
              <a:ext cx="1872000" cy="1008000"/>
            </a:xfrm>
            <a:prstGeom prst="roundRect">
              <a:avLst/>
            </a:prstGeom>
            <a:solidFill>
              <a:srgbClr val="BFD0EB"/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6800" rIns="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Conformance</a:t>
              </a:r>
              <a:endParaRPr kumimoji="0" lang="en-GB" sz="1400" b="0" i="1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cxnSp>
          <p:nvCxnSpPr>
            <p:cNvPr id="131" name="Connector: Elbow 130">
              <a:extLst>
                <a:ext uri="{FF2B5EF4-FFF2-40B4-BE49-F238E27FC236}">
                  <a16:creationId xmlns:a16="http://schemas.microsoft.com/office/drawing/2014/main" id="{B6658F62-DBA7-6370-546C-F04EBEF77AF3}"/>
                </a:ext>
              </a:extLst>
            </p:cNvPr>
            <p:cNvCxnSpPr>
              <a:cxnSpLocks/>
              <a:stCxn id="130" idx="2"/>
              <a:endCxn id="216" idx="0"/>
            </p:cNvCxnSpPr>
            <p:nvPr/>
          </p:nvCxnSpPr>
          <p:spPr bwMode="auto">
            <a:xfrm rot="5400000">
              <a:off x="4396440" y="2532467"/>
              <a:ext cx="203432" cy="12700"/>
            </a:xfrm>
            <a:prstGeom prst="bentConnector3">
              <a:avLst>
                <a:gd name="adj1" fmla="val 50000"/>
              </a:avLst>
            </a:prstGeom>
            <a:noFill/>
            <a:ln w="38100" cap="flat" cmpd="sng" algn="ctr">
              <a:solidFill>
                <a:srgbClr val="002570"/>
              </a:solidFill>
              <a:prstDash val="solid"/>
              <a:headEnd type="none" w="med" len="med"/>
              <a:tailEnd type="none" w="med" len="med"/>
            </a:ln>
            <a:effectLst/>
          </p:spPr>
        </p:cxnSp>
        <p:sp>
          <p:nvSpPr>
            <p:cNvPr id="133" name="Rectangle: Rounded Corners 132">
              <a:extLst>
                <a:ext uri="{FF2B5EF4-FFF2-40B4-BE49-F238E27FC236}">
                  <a16:creationId xmlns:a16="http://schemas.microsoft.com/office/drawing/2014/main" id="{C69E1C5A-0E85-CBE5-E295-A38EB699BCE7}"/>
                </a:ext>
              </a:extLst>
            </p:cNvPr>
            <p:cNvSpPr/>
            <p:nvPr/>
          </p:nvSpPr>
          <p:spPr bwMode="auto">
            <a:xfrm>
              <a:off x="609828" y="1422751"/>
              <a:ext cx="1872000" cy="1008000"/>
            </a:xfrm>
            <a:prstGeom prst="roundRect">
              <a:avLst/>
            </a:prstGeom>
            <a:solidFill>
              <a:srgbClr val="BFD0EB"/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46800" rIns="36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3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Compliance</a:t>
              </a:r>
            </a:p>
          </p:txBody>
        </p:sp>
        <p:cxnSp>
          <p:nvCxnSpPr>
            <p:cNvPr id="134" name="Connector: Elbow 133">
              <a:extLst>
                <a:ext uri="{FF2B5EF4-FFF2-40B4-BE49-F238E27FC236}">
                  <a16:creationId xmlns:a16="http://schemas.microsoft.com/office/drawing/2014/main" id="{D6C8A4D2-B9CE-46A4-3EE4-DC98514F534F}"/>
                </a:ext>
              </a:extLst>
            </p:cNvPr>
            <p:cNvCxnSpPr>
              <a:cxnSpLocks/>
              <a:stCxn id="133" idx="2"/>
              <a:endCxn id="216" idx="0"/>
            </p:cNvCxnSpPr>
            <p:nvPr/>
          </p:nvCxnSpPr>
          <p:spPr bwMode="auto">
            <a:xfrm rot="16200000" flipH="1">
              <a:off x="2920276" y="1056303"/>
              <a:ext cx="203432" cy="2952328"/>
            </a:xfrm>
            <a:prstGeom prst="bentConnector3">
              <a:avLst>
                <a:gd name="adj1" fmla="val 50000"/>
              </a:avLst>
            </a:prstGeom>
            <a:noFill/>
            <a:ln w="38100" cap="flat" cmpd="sng" algn="ctr">
              <a:solidFill>
                <a:srgbClr val="002570"/>
              </a:solidFill>
              <a:prstDash val="solid"/>
              <a:headEnd type="none" w="med" len="med"/>
              <a:tailEnd type="none" w="med" len="med"/>
            </a:ln>
            <a:effectLst/>
          </p:spPr>
        </p:cxnSp>
        <p:sp>
          <p:nvSpPr>
            <p:cNvPr id="199" name="Rectangle: Rounded Corners 198">
              <a:extLst>
                <a:ext uri="{FF2B5EF4-FFF2-40B4-BE49-F238E27FC236}">
                  <a16:creationId xmlns:a16="http://schemas.microsoft.com/office/drawing/2014/main" id="{98B4AF0F-D539-0BC8-AD19-7F83C5CC8DED}"/>
                </a:ext>
              </a:extLst>
            </p:cNvPr>
            <p:cNvSpPr/>
            <p:nvPr/>
          </p:nvSpPr>
          <p:spPr bwMode="auto">
            <a:xfrm>
              <a:off x="249380" y="200211"/>
              <a:ext cx="1296000" cy="10080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46800" rIns="36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Coercive Power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9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9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9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5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cxnSp>
          <p:nvCxnSpPr>
            <p:cNvPr id="200" name="Connector: Elbow 199">
              <a:extLst>
                <a:ext uri="{FF2B5EF4-FFF2-40B4-BE49-F238E27FC236}">
                  <a16:creationId xmlns:a16="http://schemas.microsoft.com/office/drawing/2014/main" id="{20CF40FB-97A3-FA5C-0792-9266D325E3A2}"/>
                </a:ext>
              </a:extLst>
            </p:cNvPr>
            <p:cNvCxnSpPr>
              <a:cxnSpLocks/>
              <a:stCxn id="133" idx="0"/>
              <a:endCxn id="199" idx="2"/>
            </p:cNvCxnSpPr>
            <p:nvPr/>
          </p:nvCxnSpPr>
          <p:spPr bwMode="auto">
            <a:xfrm rot="16200000" flipV="1">
              <a:off x="1114334" y="991257"/>
              <a:ext cx="214540" cy="648448"/>
            </a:xfrm>
            <a:prstGeom prst="bentConnector3">
              <a:avLst>
                <a:gd name="adj1" fmla="val 50000"/>
              </a:avLst>
            </a:prstGeom>
            <a:noFill/>
            <a:ln w="38100" cap="flat" cmpd="sng" algn="ctr">
              <a:solidFill>
                <a:srgbClr val="002570"/>
              </a:solidFill>
              <a:prstDash val="solid"/>
              <a:headEnd type="none" w="med" len="med"/>
              <a:tailEnd type="none" w="med" len="med"/>
            </a:ln>
            <a:effectLst/>
          </p:spPr>
        </p:cxnSp>
        <p:sp>
          <p:nvSpPr>
            <p:cNvPr id="202" name="Rectangle: Rounded Corners 201">
              <a:extLst>
                <a:ext uri="{FF2B5EF4-FFF2-40B4-BE49-F238E27FC236}">
                  <a16:creationId xmlns:a16="http://schemas.microsoft.com/office/drawing/2014/main" id="{D6C55B23-64A4-64FD-A50B-4B65CD4D4F03}"/>
                </a:ext>
              </a:extLst>
            </p:cNvPr>
            <p:cNvSpPr/>
            <p:nvPr/>
          </p:nvSpPr>
          <p:spPr bwMode="auto">
            <a:xfrm>
              <a:off x="1649200" y="200211"/>
              <a:ext cx="1296000" cy="10080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46800" rIns="36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Reward Power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9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9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9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5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cxnSp>
          <p:nvCxnSpPr>
            <p:cNvPr id="203" name="Connector: Elbow 202">
              <a:extLst>
                <a:ext uri="{FF2B5EF4-FFF2-40B4-BE49-F238E27FC236}">
                  <a16:creationId xmlns:a16="http://schemas.microsoft.com/office/drawing/2014/main" id="{B54FB616-79E4-D1EE-8887-62E27081604D}"/>
                </a:ext>
              </a:extLst>
            </p:cNvPr>
            <p:cNvCxnSpPr>
              <a:cxnSpLocks/>
              <a:stCxn id="133" idx="0"/>
              <a:endCxn id="202" idx="2"/>
            </p:cNvCxnSpPr>
            <p:nvPr/>
          </p:nvCxnSpPr>
          <p:spPr bwMode="auto">
            <a:xfrm rot="5400000" flipH="1" flipV="1">
              <a:off x="1814244" y="939795"/>
              <a:ext cx="214540" cy="751372"/>
            </a:xfrm>
            <a:prstGeom prst="bentConnector3">
              <a:avLst>
                <a:gd name="adj1" fmla="val 50000"/>
              </a:avLst>
            </a:prstGeom>
            <a:noFill/>
            <a:ln w="38100" cap="flat" cmpd="sng" algn="ctr">
              <a:solidFill>
                <a:srgbClr val="002570"/>
              </a:solidFill>
              <a:prstDash val="solid"/>
              <a:headEnd type="none" w="med" len="med"/>
              <a:tailEnd type="none" w="med" len="med"/>
            </a:ln>
            <a:effectLst/>
          </p:spPr>
        </p:cxnSp>
        <p:sp>
          <p:nvSpPr>
            <p:cNvPr id="205" name="Rectangle: Rounded Corners 204">
              <a:extLst>
                <a:ext uri="{FF2B5EF4-FFF2-40B4-BE49-F238E27FC236}">
                  <a16:creationId xmlns:a16="http://schemas.microsoft.com/office/drawing/2014/main" id="{74170D44-7B61-0950-5549-9D210F7931D4}"/>
                </a:ext>
              </a:extLst>
            </p:cNvPr>
            <p:cNvSpPr/>
            <p:nvPr/>
          </p:nvSpPr>
          <p:spPr bwMode="auto">
            <a:xfrm>
              <a:off x="3187300" y="200211"/>
              <a:ext cx="1296000" cy="10080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46800" rIns="36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Legitimacy Power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9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9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9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5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cxnSp>
          <p:nvCxnSpPr>
            <p:cNvPr id="206" name="Connector: Elbow 205">
              <a:extLst>
                <a:ext uri="{FF2B5EF4-FFF2-40B4-BE49-F238E27FC236}">
                  <a16:creationId xmlns:a16="http://schemas.microsoft.com/office/drawing/2014/main" id="{35947DCF-A1D3-DBA7-DDB5-1B17DF0D59FA}"/>
                </a:ext>
              </a:extLst>
            </p:cNvPr>
            <p:cNvCxnSpPr>
              <a:cxnSpLocks/>
              <a:stCxn id="130" idx="0"/>
              <a:endCxn id="205" idx="2"/>
            </p:cNvCxnSpPr>
            <p:nvPr/>
          </p:nvCxnSpPr>
          <p:spPr bwMode="auto">
            <a:xfrm rot="16200000" flipV="1">
              <a:off x="4059458" y="984053"/>
              <a:ext cx="214540" cy="662856"/>
            </a:xfrm>
            <a:prstGeom prst="bentConnector3">
              <a:avLst>
                <a:gd name="adj1" fmla="val 50000"/>
              </a:avLst>
            </a:prstGeom>
            <a:noFill/>
            <a:ln w="38100" cap="flat" cmpd="sng" algn="ctr">
              <a:solidFill>
                <a:srgbClr val="002570"/>
              </a:solidFill>
              <a:prstDash val="solid"/>
              <a:headEnd type="none" w="med" len="med"/>
              <a:tailEnd type="none" w="med" len="med"/>
            </a:ln>
            <a:effectLst/>
          </p:spPr>
        </p:cxnSp>
        <p:sp>
          <p:nvSpPr>
            <p:cNvPr id="208" name="Rectangle: Rounded Corners 207">
              <a:extLst>
                <a:ext uri="{FF2B5EF4-FFF2-40B4-BE49-F238E27FC236}">
                  <a16:creationId xmlns:a16="http://schemas.microsoft.com/office/drawing/2014/main" id="{4EC5E1C8-C2A5-B93F-8537-680BEAE45AA3}"/>
                </a:ext>
              </a:extLst>
            </p:cNvPr>
            <p:cNvSpPr/>
            <p:nvPr/>
          </p:nvSpPr>
          <p:spPr bwMode="auto">
            <a:xfrm>
              <a:off x="4587120" y="200211"/>
              <a:ext cx="1296000" cy="10080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46800" rIns="36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Obligation Power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9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9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9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5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cxnSp>
          <p:nvCxnSpPr>
            <p:cNvPr id="209" name="Connector: Elbow 208">
              <a:extLst>
                <a:ext uri="{FF2B5EF4-FFF2-40B4-BE49-F238E27FC236}">
                  <a16:creationId xmlns:a16="http://schemas.microsoft.com/office/drawing/2014/main" id="{6E25F42B-A8DF-4EF9-0531-73352A04777C}"/>
                </a:ext>
              </a:extLst>
            </p:cNvPr>
            <p:cNvCxnSpPr>
              <a:cxnSpLocks/>
              <a:stCxn id="130" idx="0"/>
              <a:endCxn id="208" idx="2"/>
            </p:cNvCxnSpPr>
            <p:nvPr/>
          </p:nvCxnSpPr>
          <p:spPr bwMode="auto">
            <a:xfrm rot="5400000" flipH="1" flipV="1">
              <a:off x="4759368" y="946999"/>
              <a:ext cx="214540" cy="736964"/>
            </a:xfrm>
            <a:prstGeom prst="bentConnector3">
              <a:avLst>
                <a:gd name="adj1" fmla="val 50000"/>
              </a:avLst>
            </a:prstGeom>
            <a:noFill/>
            <a:ln w="38100" cap="flat" cmpd="sng" algn="ctr">
              <a:solidFill>
                <a:srgbClr val="002570"/>
              </a:solidFill>
              <a:prstDash val="solid"/>
              <a:headEnd type="none" w="med" len="med"/>
              <a:tailEnd type="none" w="med" len="med"/>
            </a:ln>
            <a:effectLst/>
          </p:spPr>
        </p:cxnSp>
        <p:sp>
          <p:nvSpPr>
            <p:cNvPr id="211" name="Rectangle: Rounded Corners 210">
              <a:extLst>
                <a:ext uri="{FF2B5EF4-FFF2-40B4-BE49-F238E27FC236}">
                  <a16:creationId xmlns:a16="http://schemas.microsoft.com/office/drawing/2014/main" id="{2B30B6B5-C060-B34B-F3CC-E3C4C5DC222D}"/>
                </a:ext>
              </a:extLst>
            </p:cNvPr>
            <p:cNvSpPr/>
            <p:nvPr/>
          </p:nvSpPr>
          <p:spPr bwMode="auto">
            <a:xfrm>
              <a:off x="6125220" y="200211"/>
              <a:ext cx="1296000" cy="10080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0" tIns="46800" rIns="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Charisma Power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9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9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9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5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</p:txBody>
        </p:sp>
        <p:cxnSp>
          <p:nvCxnSpPr>
            <p:cNvPr id="212" name="Connector: Elbow 211">
              <a:extLst>
                <a:ext uri="{FF2B5EF4-FFF2-40B4-BE49-F238E27FC236}">
                  <a16:creationId xmlns:a16="http://schemas.microsoft.com/office/drawing/2014/main" id="{741BE37B-ADAA-31B5-ED10-8297B31C573D}"/>
                </a:ext>
              </a:extLst>
            </p:cNvPr>
            <p:cNvCxnSpPr>
              <a:cxnSpLocks/>
              <a:stCxn id="127" idx="0"/>
              <a:endCxn id="211" idx="2"/>
            </p:cNvCxnSpPr>
            <p:nvPr/>
          </p:nvCxnSpPr>
          <p:spPr bwMode="auto">
            <a:xfrm rot="16200000" flipV="1">
              <a:off x="7004582" y="976849"/>
              <a:ext cx="214540" cy="677264"/>
            </a:xfrm>
            <a:prstGeom prst="bentConnector3">
              <a:avLst>
                <a:gd name="adj1" fmla="val 50000"/>
              </a:avLst>
            </a:prstGeom>
            <a:noFill/>
            <a:ln w="38100" cap="flat" cmpd="sng" algn="ctr">
              <a:solidFill>
                <a:srgbClr val="002570"/>
              </a:solidFill>
              <a:prstDash val="solid"/>
              <a:headEnd type="none" w="med" len="med"/>
              <a:tailEnd type="none" w="med" len="med"/>
            </a:ln>
            <a:effectLst/>
          </p:spPr>
        </p:cxnSp>
        <p:sp>
          <p:nvSpPr>
            <p:cNvPr id="214" name="Rectangle: Rounded Corners 213">
              <a:extLst>
                <a:ext uri="{FF2B5EF4-FFF2-40B4-BE49-F238E27FC236}">
                  <a16:creationId xmlns:a16="http://schemas.microsoft.com/office/drawing/2014/main" id="{2BE15C5D-5072-1746-DEFD-D7470DBEEAC2}"/>
                </a:ext>
              </a:extLst>
            </p:cNvPr>
            <p:cNvSpPr/>
            <p:nvPr/>
          </p:nvSpPr>
          <p:spPr bwMode="auto">
            <a:xfrm>
              <a:off x="7525040" y="200211"/>
              <a:ext cx="1296000" cy="1008000"/>
            </a:xfrm>
            <a:prstGeom prst="round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36000" tIns="46800" rIns="36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9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Engagement Power</a:t>
              </a: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9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9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9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500" b="1" i="0" u="none" strike="noStrike" kern="0" cap="none" spc="0" normalizeH="0" baseline="0" noProof="0" dirty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uLnTx/>
                <a:uFillTx/>
                <a:latin typeface="Arial" charset="0"/>
                <a:cs typeface="Arial" charset="0"/>
              </a:endParaRPr>
            </a:p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en-GB" sz="900" b="1" kern="0" dirty="0">
                <a:solidFill>
                  <a:schemeClr val="accent1">
                    <a:lumMod val="50000"/>
                  </a:schemeClr>
                </a:solidFill>
                <a:latin typeface="Arial" charset="0"/>
                <a:cs typeface="Arial" charset="0"/>
              </a:endParaRPr>
            </a:p>
          </p:txBody>
        </p:sp>
        <p:cxnSp>
          <p:nvCxnSpPr>
            <p:cNvPr id="215" name="Connector: Elbow 214">
              <a:extLst>
                <a:ext uri="{FF2B5EF4-FFF2-40B4-BE49-F238E27FC236}">
                  <a16:creationId xmlns:a16="http://schemas.microsoft.com/office/drawing/2014/main" id="{4A8B3778-7C10-BA3D-E8B4-5AFF622086D6}"/>
                </a:ext>
              </a:extLst>
            </p:cNvPr>
            <p:cNvCxnSpPr>
              <a:cxnSpLocks/>
              <a:stCxn id="127" idx="0"/>
              <a:endCxn id="214" idx="2"/>
            </p:cNvCxnSpPr>
            <p:nvPr/>
          </p:nvCxnSpPr>
          <p:spPr bwMode="auto">
            <a:xfrm rot="5400000" flipH="1" flipV="1">
              <a:off x="7704492" y="954203"/>
              <a:ext cx="214540" cy="722556"/>
            </a:xfrm>
            <a:prstGeom prst="bentConnector3">
              <a:avLst>
                <a:gd name="adj1" fmla="val 50000"/>
              </a:avLst>
            </a:prstGeom>
            <a:noFill/>
            <a:ln w="38100" cap="flat" cmpd="sng" algn="ctr">
              <a:solidFill>
                <a:srgbClr val="002570"/>
              </a:solidFill>
              <a:prstDash val="solid"/>
              <a:headEnd type="none" w="med" len="med"/>
              <a:tailEnd type="none" w="med" len="med"/>
            </a:ln>
            <a:effectLst/>
          </p:spPr>
        </p:cxnSp>
        <p:sp>
          <p:nvSpPr>
            <p:cNvPr id="216" name="Rectangle: Rounded Corners 215">
              <a:extLst>
                <a:ext uri="{FF2B5EF4-FFF2-40B4-BE49-F238E27FC236}">
                  <a16:creationId xmlns:a16="http://schemas.microsoft.com/office/drawing/2014/main" id="{20D061E0-45C7-6E9E-06B2-4C0DC9AB1E8A}"/>
                </a:ext>
              </a:extLst>
            </p:cNvPr>
            <p:cNvSpPr/>
            <p:nvPr/>
          </p:nvSpPr>
          <p:spPr bwMode="auto">
            <a:xfrm>
              <a:off x="3922156" y="2634183"/>
              <a:ext cx="1152000" cy="1130324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 w="9525" cap="flat" cmpd="sng" algn="ctr">
              <a:solidFill>
                <a:srgbClr val="00257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0000" tIns="46800" rIns="90000" bIns="4680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GB" sz="14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charset="0"/>
                  <a:cs typeface="Arial" charset="0"/>
                </a:rPr>
                <a:t>Power</a:t>
              </a:r>
            </a:p>
          </p:txBody>
        </p:sp>
        <p:sp>
          <p:nvSpPr>
            <p:cNvPr id="2" name="TextBox 54">
              <a:extLst>
                <a:ext uri="{FF2B5EF4-FFF2-40B4-BE49-F238E27FC236}">
                  <a16:creationId xmlns:a16="http://schemas.microsoft.com/office/drawing/2014/main" id="{53ED3B74-8AE7-90AF-95C3-DE82E283CCDF}"/>
                </a:ext>
              </a:extLst>
            </p:cNvPr>
            <p:cNvSpPr txBox="1"/>
            <p:nvPr/>
          </p:nvSpPr>
          <p:spPr>
            <a:xfrm>
              <a:off x="7941001" y="3616325"/>
              <a:ext cx="1043876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900" i="1" dirty="0">
                  <a:solidFill>
                    <a:schemeClr val="accent1">
                      <a:lumMod val="50000"/>
                    </a:schemeClr>
                  </a:solidFill>
                </a:rPr>
                <a:t>©Ron Meyer 2022</a:t>
              </a:r>
              <a:endParaRPr lang="en-US" sz="9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43403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105B47BEC59CA4B8089A6B4ED63D959" ma:contentTypeVersion="16" ma:contentTypeDescription="Een nieuw document maken." ma:contentTypeScope="" ma:versionID="aeb1e2d94d5f2f9a0f971c23b2fcbf48">
  <xsd:schema xmlns:xsd="http://www.w3.org/2001/XMLSchema" xmlns:xs="http://www.w3.org/2001/XMLSchema" xmlns:p="http://schemas.microsoft.com/office/2006/metadata/properties" xmlns:ns2="b6dd9602-987c-45f9-8f58-95feec566d02" xmlns:ns3="c0f3466e-627d-4c91-89ff-1af2ea1f7248" targetNamespace="http://schemas.microsoft.com/office/2006/metadata/properties" ma:root="true" ma:fieldsID="c72d0e5f25fea25a82d0c50b42eea117" ns2:_="" ns3:_="">
    <xsd:import namespace="b6dd9602-987c-45f9-8f58-95feec566d02"/>
    <xsd:import namespace="c0f3466e-627d-4c91-89ff-1af2ea1f724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2:SharingHintHash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dd9602-987c-45f9-8f58-95feec566d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Hint-hash delen" ma:internalName="SharingHintHash" ma:readOnly="true">
      <xsd:simpleType>
        <xsd:restriction base="dms:Text"/>
      </xsd:simpleType>
    </xsd:element>
    <xsd:element name="TaxCatchAll" ma:index="19" nillable="true" ma:displayName="Taxonomy Catch All Column" ma:hidden="true" ma:list="{740a5829-827c-43e8-aec4-7e7c619df350}" ma:internalName="TaxCatchAll" ma:showField="CatchAllData" ma:web="b6dd9602-987c-45f9-8f58-95feec566d0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f3466e-627d-4c91-89ff-1af2ea1f72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Afbeeldingtags" ma:readOnly="false" ma:fieldId="{5cf76f15-5ced-4ddc-b409-7134ff3c332f}" ma:taxonomyMulti="true" ma:sspId="23dd1747-cedd-4371-a998-5119ce8508b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6dd9602-987c-45f9-8f58-95feec566d02" xsi:nil="true"/>
    <lcf76f155ced4ddcb4097134ff3c332f xmlns="c0f3466e-627d-4c91-89ff-1af2ea1f724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830A0BA-E987-40DC-BCF4-18C258D87686}"/>
</file>

<file path=customXml/itemProps2.xml><?xml version="1.0" encoding="utf-8"?>
<ds:datastoreItem xmlns:ds="http://schemas.openxmlformats.org/officeDocument/2006/customXml" ds:itemID="{EC87CE27-EB36-4789-9160-F4520EEE5D55}"/>
</file>

<file path=customXml/itemProps3.xml><?xml version="1.0" encoding="utf-8"?>
<ds:datastoreItem xmlns:ds="http://schemas.openxmlformats.org/officeDocument/2006/customXml" ds:itemID="{03A87035-9891-405A-8C0B-403BD2F2019B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</TotalTime>
  <Words>30</Words>
  <Application>Microsoft Office PowerPoint</Application>
  <PresentationFormat>Custom</PresentationFormat>
  <Paragraphs>50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Ron Meyer</dc:creator>
  <cp:lastModifiedBy>Ron Meyer</cp:lastModifiedBy>
  <cp:revision>7</cp:revision>
  <dcterms:created xsi:type="dcterms:W3CDTF">2022-05-31T06:36:37Z</dcterms:created>
  <dcterms:modified xsi:type="dcterms:W3CDTF">2025-04-16T13:52:23Z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0x0101003105B47BEC59CA4B8089A6B4ED63D959</vt:lpwstr>
  </property>
</Properties>
</file>