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497763" cy="5303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4EC"/>
    <a:srgbClr val="D9E6FF"/>
    <a:srgbClr val="8FB4FF"/>
    <a:srgbClr val="85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C5048D-7FC2-400A-820D-96729AE05A82}" v="1" dt="2024-08-28T11:22:45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332" y="868013"/>
            <a:ext cx="6373099" cy="1846521"/>
          </a:xfrm>
        </p:spPr>
        <p:txBody>
          <a:bodyPr anchor="b"/>
          <a:lstStyle>
            <a:lvl1pPr algn="ctr">
              <a:defRPr sz="4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221" y="2785743"/>
            <a:ext cx="5623322" cy="1280533"/>
          </a:xfrm>
        </p:spPr>
        <p:txBody>
          <a:bodyPr/>
          <a:lstStyle>
            <a:lvl1pPr marL="0" indent="0" algn="ctr">
              <a:buNone/>
              <a:defRPr sz="1856"/>
            </a:lvl1pPr>
            <a:lvl2pPr marL="353598" indent="0" algn="ctr">
              <a:buNone/>
              <a:defRPr sz="1547"/>
            </a:lvl2pPr>
            <a:lvl3pPr marL="707197" indent="0" algn="ctr">
              <a:buNone/>
              <a:defRPr sz="1392"/>
            </a:lvl3pPr>
            <a:lvl4pPr marL="1060795" indent="0" algn="ctr">
              <a:buNone/>
              <a:defRPr sz="1237"/>
            </a:lvl4pPr>
            <a:lvl5pPr marL="1414394" indent="0" algn="ctr">
              <a:buNone/>
              <a:defRPr sz="1237"/>
            </a:lvl5pPr>
            <a:lvl6pPr marL="1767992" indent="0" algn="ctr">
              <a:buNone/>
              <a:defRPr sz="1237"/>
            </a:lvl6pPr>
            <a:lvl7pPr marL="2121591" indent="0" algn="ctr">
              <a:buNone/>
              <a:defRPr sz="1237"/>
            </a:lvl7pPr>
            <a:lvl8pPr marL="2475189" indent="0" algn="ctr">
              <a:buNone/>
              <a:defRPr sz="1237"/>
            </a:lvl8pPr>
            <a:lvl9pPr marL="2828788" indent="0" algn="ctr">
              <a:buNone/>
              <a:defRPr sz="123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65587" y="282380"/>
            <a:ext cx="1616705" cy="4494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472" y="282380"/>
            <a:ext cx="4756393" cy="4494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6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66" y="1322278"/>
            <a:ext cx="6466821" cy="2206249"/>
          </a:xfrm>
        </p:spPr>
        <p:txBody>
          <a:bodyPr anchor="b"/>
          <a:lstStyle>
            <a:lvl1pPr>
              <a:defRPr sz="4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566" y="3549399"/>
            <a:ext cx="6466821" cy="1160214"/>
          </a:xfrm>
        </p:spPr>
        <p:txBody>
          <a:bodyPr/>
          <a:lstStyle>
            <a:lvl1pPr marL="0" indent="0">
              <a:buNone/>
              <a:defRPr sz="1856">
                <a:solidFill>
                  <a:schemeClr val="tx1"/>
                </a:solidFill>
              </a:defRPr>
            </a:lvl1pPr>
            <a:lvl2pPr marL="353598" indent="0">
              <a:buNone/>
              <a:defRPr sz="1547">
                <a:solidFill>
                  <a:schemeClr val="tx1">
                    <a:tint val="75000"/>
                  </a:schemeClr>
                </a:solidFill>
              </a:defRPr>
            </a:lvl2pPr>
            <a:lvl3pPr marL="707197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3pPr>
            <a:lvl4pPr marL="1060795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4pPr>
            <a:lvl5pPr marL="1414394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5pPr>
            <a:lvl6pPr marL="1767992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6pPr>
            <a:lvl7pPr marL="2121591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7pPr>
            <a:lvl8pPr marL="2475189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8pPr>
            <a:lvl9pPr marL="2828788" indent="0">
              <a:buNone/>
              <a:defRPr sz="12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2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471" y="1411902"/>
            <a:ext cx="3186549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5743" y="1411902"/>
            <a:ext cx="3186549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9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282381"/>
            <a:ext cx="6466821" cy="10251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48" y="1300177"/>
            <a:ext cx="3171905" cy="637197"/>
          </a:xfrm>
        </p:spPr>
        <p:txBody>
          <a:bodyPr anchor="b"/>
          <a:lstStyle>
            <a:lvl1pPr marL="0" indent="0">
              <a:buNone/>
              <a:defRPr sz="1856" b="1"/>
            </a:lvl1pPr>
            <a:lvl2pPr marL="353598" indent="0">
              <a:buNone/>
              <a:defRPr sz="1547" b="1"/>
            </a:lvl2pPr>
            <a:lvl3pPr marL="707197" indent="0">
              <a:buNone/>
              <a:defRPr sz="1392" b="1"/>
            </a:lvl3pPr>
            <a:lvl4pPr marL="1060795" indent="0">
              <a:buNone/>
              <a:defRPr sz="1237" b="1"/>
            </a:lvl4pPr>
            <a:lvl5pPr marL="1414394" indent="0">
              <a:buNone/>
              <a:defRPr sz="1237" b="1"/>
            </a:lvl5pPr>
            <a:lvl6pPr marL="1767992" indent="0">
              <a:buNone/>
              <a:defRPr sz="1237" b="1"/>
            </a:lvl6pPr>
            <a:lvl7pPr marL="2121591" indent="0">
              <a:buNone/>
              <a:defRPr sz="1237" b="1"/>
            </a:lvl7pPr>
            <a:lvl8pPr marL="2475189" indent="0">
              <a:buNone/>
              <a:defRPr sz="1237" b="1"/>
            </a:lvl8pPr>
            <a:lvl9pPr marL="2828788" indent="0">
              <a:buNone/>
              <a:defRPr sz="12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48" y="1937374"/>
            <a:ext cx="3171905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5743" y="1300177"/>
            <a:ext cx="3187526" cy="637197"/>
          </a:xfrm>
        </p:spPr>
        <p:txBody>
          <a:bodyPr anchor="b"/>
          <a:lstStyle>
            <a:lvl1pPr marL="0" indent="0">
              <a:buNone/>
              <a:defRPr sz="1856" b="1"/>
            </a:lvl1pPr>
            <a:lvl2pPr marL="353598" indent="0">
              <a:buNone/>
              <a:defRPr sz="1547" b="1"/>
            </a:lvl2pPr>
            <a:lvl3pPr marL="707197" indent="0">
              <a:buNone/>
              <a:defRPr sz="1392" b="1"/>
            </a:lvl3pPr>
            <a:lvl4pPr marL="1060795" indent="0">
              <a:buNone/>
              <a:defRPr sz="1237" b="1"/>
            </a:lvl4pPr>
            <a:lvl5pPr marL="1414394" indent="0">
              <a:buNone/>
              <a:defRPr sz="1237" b="1"/>
            </a:lvl5pPr>
            <a:lvl6pPr marL="1767992" indent="0">
              <a:buNone/>
              <a:defRPr sz="1237" b="1"/>
            </a:lvl6pPr>
            <a:lvl7pPr marL="2121591" indent="0">
              <a:buNone/>
              <a:defRPr sz="1237" b="1"/>
            </a:lvl7pPr>
            <a:lvl8pPr marL="2475189" indent="0">
              <a:buNone/>
              <a:defRPr sz="1237" b="1"/>
            </a:lvl8pPr>
            <a:lvl9pPr marL="2828788" indent="0">
              <a:buNone/>
              <a:defRPr sz="123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5743" y="1937374"/>
            <a:ext cx="3187526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353589"/>
            <a:ext cx="2418224" cy="1237562"/>
          </a:xfrm>
        </p:spPr>
        <p:txBody>
          <a:bodyPr anchor="b"/>
          <a:lstStyle>
            <a:lvl1pPr>
              <a:defRPr sz="24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526" y="763655"/>
            <a:ext cx="3795743" cy="3769163"/>
          </a:xfrm>
        </p:spPr>
        <p:txBody>
          <a:bodyPr/>
          <a:lstStyle>
            <a:lvl1pPr>
              <a:defRPr sz="2475"/>
            </a:lvl1pPr>
            <a:lvl2pPr>
              <a:defRPr sz="2166"/>
            </a:lvl2pPr>
            <a:lvl3pPr>
              <a:defRPr sz="1856"/>
            </a:lvl3pPr>
            <a:lvl4pPr>
              <a:defRPr sz="1547"/>
            </a:lvl4pPr>
            <a:lvl5pPr>
              <a:defRPr sz="1547"/>
            </a:lvl5pPr>
            <a:lvl6pPr>
              <a:defRPr sz="1547"/>
            </a:lvl6pPr>
            <a:lvl7pPr>
              <a:defRPr sz="1547"/>
            </a:lvl7pPr>
            <a:lvl8pPr>
              <a:defRPr sz="1547"/>
            </a:lvl8pPr>
            <a:lvl9pPr>
              <a:defRPr sz="15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1591151"/>
            <a:ext cx="2418224" cy="2947805"/>
          </a:xfrm>
        </p:spPr>
        <p:txBody>
          <a:bodyPr/>
          <a:lstStyle>
            <a:lvl1pPr marL="0" indent="0">
              <a:buNone/>
              <a:defRPr sz="1237"/>
            </a:lvl1pPr>
            <a:lvl2pPr marL="353598" indent="0">
              <a:buNone/>
              <a:defRPr sz="1083"/>
            </a:lvl2pPr>
            <a:lvl3pPr marL="707197" indent="0">
              <a:buNone/>
              <a:defRPr sz="928"/>
            </a:lvl3pPr>
            <a:lvl4pPr marL="1060795" indent="0">
              <a:buNone/>
              <a:defRPr sz="773"/>
            </a:lvl4pPr>
            <a:lvl5pPr marL="1414394" indent="0">
              <a:buNone/>
              <a:defRPr sz="773"/>
            </a:lvl5pPr>
            <a:lvl6pPr marL="1767992" indent="0">
              <a:buNone/>
              <a:defRPr sz="773"/>
            </a:lvl6pPr>
            <a:lvl7pPr marL="2121591" indent="0">
              <a:buNone/>
              <a:defRPr sz="773"/>
            </a:lvl7pPr>
            <a:lvl8pPr marL="2475189" indent="0">
              <a:buNone/>
              <a:defRPr sz="773"/>
            </a:lvl8pPr>
            <a:lvl9pPr marL="2828788" indent="0">
              <a:buNone/>
              <a:defRPr sz="7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7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353589"/>
            <a:ext cx="2418224" cy="1237562"/>
          </a:xfrm>
        </p:spPr>
        <p:txBody>
          <a:bodyPr anchor="b"/>
          <a:lstStyle>
            <a:lvl1pPr>
              <a:defRPr sz="24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7526" y="763655"/>
            <a:ext cx="3795743" cy="3769163"/>
          </a:xfrm>
        </p:spPr>
        <p:txBody>
          <a:bodyPr anchor="t"/>
          <a:lstStyle>
            <a:lvl1pPr marL="0" indent="0">
              <a:buNone/>
              <a:defRPr sz="2475"/>
            </a:lvl1pPr>
            <a:lvl2pPr marL="353598" indent="0">
              <a:buNone/>
              <a:defRPr sz="2166"/>
            </a:lvl2pPr>
            <a:lvl3pPr marL="707197" indent="0">
              <a:buNone/>
              <a:defRPr sz="1856"/>
            </a:lvl3pPr>
            <a:lvl4pPr marL="1060795" indent="0">
              <a:buNone/>
              <a:defRPr sz="1547"/>
            </a:lvl4pPr>
            <a:lvl5pPr marL="1414394" indent="0">
              <a:buNone/>
              <a:defRPr sz="1547"/>
            </a:lvl5pPr>
            <a:lvl6pPr marL="1767992" indent="0">
              <a:buNone/>
              <a:defRPr sz="1547"/>
            </a:lvl6pPr>
            <a:lvl7pPr marL="2121591" indent="0">
              <a:buNone/>
              <a:defRPr sz="1547"/>
            </a:lvl7pPr>
            <a:lvl8pPr marL="2475189" indent="0">
              <a:buNone/>
              <a:defRPr sz="1547"/>
            </a:lvl8pPr>
            <a:lvl9pPr marL="2828788" indent="0">
              <a:buNone/>
              <a:defRPr sz="154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1591151"/>
            <a:ext cx="2418224" cy="2947805"/>
          </a:xfrm>
        </p:spPr>
        <p:txBody>
          <a:bodyPr/>
          <a:lstStyle>
            <a:lvl1pPr marL="0" indent="0">
              <a:buNone/>
              <a:defRPr sz="1237"/>
            </a:lvl1pPr>
            <a:lvl2pPr marL="353598" indent="0">
              <a:buNone/>
              <a:defRPr sz="1083"/>
            </a:lvl2pPr>
            <a:lvl3pPr marL="707197" indent="0">
              <a:buNone/>
              <a:defRPr sz="928"/>
            </a:lvl3pPr>
            <a:lvl4pPr marL="1060795" indent="0">
              <a:buNone/>
              <a:defRPr sz="773"/>
            </a:lvl4pPr>
            <a:lvl5pPr marL="1414394" indent="0">
              <a:buNone/>
              <a:defRPr sz="773"/>
            </a:lvl5pPr>
            <a:lvl6pPr marL="1767992" indent="0">
              <a:buNone/>
              <a:defRPr sz="773"/>
            </a:lvl6pPr>
            <a:lvl7pPr marL="2121591" indent="0">
              <a:buNone/>
              <a:defRPr sz="773"/>
            </a:lvl7pPr>
            <a:lvl8pPr marL="2475189" indent="0">
              <a:buNone/>
              <a:defRPr sz="773"/>
            </a:lvl8pPr>
            <a:lvl9pPr marL="2828788" indent="0">
              <a:buNone/>
              <a:defRPr sz="7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2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471" y="282381"/>
            <a:ext cx="6466821" cy="1025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471" y="1411902"/>
            <a:ext cx="6466821" cy="336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471" y="4915873"/>
            <a:ext cx="1686997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FD28-53F4-4614-8CB8-BEF50A47430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634" y="4915873"/>
            <a:ext cx="2530495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95295" y="4915873"/>
            <a:ext cx="1686997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F88DD-1217-4201-8F29-5C9BF1F8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0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07197" rtl="0" eaLnBrk="1" latinLnBrk="0" hangingPunct="1">
        <a:lnSpc>
          <a:spcPct val="90000"/>
        </a:lnSpc>
        <a:spcBef>
          <a:spcPct val="0"/>
        </a:spcBef>
        <a:buNone/>
        <a:defRPr sz="34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799" indent="-176799" algn="l" defTabSz="707197" rtl="0" eaLnBrk="1" latinLnBrk="0" hangingPunct="1">
        <a:lnSpc>
          <a:spcPct val="90000"/>
        </a:lnSpc>
        <a:spcBef>
          <a:spcPts val="773"/>
        </a:spcBef>
        <a:buFont typeface="Arial" panose="020B0604020202020204" pitchFamily="34" charset="0"/>
        <a:buChar char="•"/>
        <a:defRPr sz="2166" kern="1200">
          <a:solidFill>
            <a:schemeClr val="tx1"/>
          </a:solidFill>
          <a:latin typeface="+mn-lt"/>
          <a:ea typeface="+mn-ea"/>
          <a:cs typeface="+mn-cs"/>
        </a:defRPr>
      </a:lvl1pPr>
      <a:lvl2pPr marL="530398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2pPr>
      <a:lvl3pPr marL="883996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547" kern="1200">
          <a:solidFill>
            <a:schemeClr val="tx1"/>
          </a:solidFill>
          <a:latin typeface="+mn-lt"/>
          <a:ea typeface="+mn-ea"/>
          <a:cs typeface="+mn-cs"/>
        </a:defRPr>
      </a:lvl3pPr>
      <a:lvl4pPr marL="1237595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4pPr>
      <a:lvl5pPr marL="1591193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5pPr>
      <a:lvl6pPr marL="1944792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6pPr>
      <a:lvl7pPr marL="2298390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7pPr>
      <a:lvl8pPr marL="2651989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8pPr>
      <a:lvl9pPr marL="3005587" indent="-176799" algn="l" defTabSz="707197" rtl="0" eaLnBrk="1" latinLnBrk="0" hangingPunct="1">
        <a:lnSpc>
          <a:spcPct val="90000"/>
        </a:lnSpc>
        <a:spcBef>
          <a:spcPts val="387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1pPr>
      <a:lvl2pPr marL="353598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2pPr>
      <a:lvl3pPr marL="707197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060795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4pPr>
      <a:lvl5pPr marL="1414394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5pPr>
      <a:lvl6pPr marL="1767992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6pPr>
      <a:lvl7pPr marL="2121591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7pPr>
      <a:lvl8pPr marL="2475189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8pPr>
      <a:lvl9pPr marL="2828788" algn="l" defTabSz="707197" rtl="0" eaLnBrk="1" latinLnBrk="0" hangingPunct="1">
        <a:defRPr sz="13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94">
            <a:extLst>
              <a:ext uri="{FF2B5EF4-FFF2-40B4-BE49-F238E27FC236}">
                <a16:creationId xmlns:a16="http://schemas.microsoft.com/office/drawing/2014/main" id="{41AD5D17-7A7E-41CA-BA94-746CB0998008}"/>
              </a:ext>
            </a:extLst>
          </p:cNvPr>
          <p:cNvSpPr/>
          <p:nvPr/>
        </p:nvSpPr>
        <p:spPr bwMode="auto">
          <a:xfrm>
            <a:off x="203588" y="282006"/>
            <a:ext cx="7077075" cy="4797425"/>
          </a:xfrm>
          <a:prstGeom prst="roundRect">
            <a:avLst>
              <a:gd name="adj" fmla="val 13076"/>
            </a:avLst>
          </a:prstGeom>
          <a:solidFill>
            <a:srgbClr val="C6D4EC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04181D6-8922-4EB9-B063-B5F98FCD3262}"/>
              </a:ext>
            </a:extLst>
          </p:cNvPr>
          <p:cNvCxnSpPr/>
          <p:nvPr/>
        </p:nvCxnSpPr>
        <p:spPr bwMode="auto">
          <a:xfrm flipH="1" flipV="1">
            <a:off x="1264038" y="1156718"/>
            <a:ext cx="7937" cy="3529013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</p:cxnSp>
      <p:sp>
        <p:nvSpPr>
          <p:cNvPr id="53" name="Rectangle 4">
            <a:extLst>
              <a:ext uri="{FF2B5EF4-FFF2-40B4-BE49-F238E27FC236}">
                <a16:creationId xmlns:a16="http://schemas.microsoft.com/office/drawing/2014/main" id="{25EFF76E-6C80-4E24-8CE0-CF6BACFF9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53" y="4042280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Vision</a:t>
            </a:r>
          </a:p>
        </p:txBody>
      </p:sp>
      <p:sp>
        <p:nvSpPr>
          <p:cNvPr id="54" name="Rectangle 4">
            <a:extLst>
              <a:ext uri="{FF2B5EF4-FFF2-40B4-BE49-F238E27FC236}">
                <a16:creationId xmlns:a16="http://schemas.microsoft.com/office/drawing/2014/main" id="{514F5613-3D89-432F-940C-10C0E3EEE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53" y="3346186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Guidelines</a:t>
            </a:r>
          </a:p>
        </p:txBody>
      </p:sp>
      <p:sp>
        <p:nvSpPr>
          <p:cNvPr id="55" name="Rectangle 4">
            <a:extLst>
              <a:ext uri="{FF2B5EF4-FFF2-40B4-BE49-F238E27FC236}">
                <a16:creationId xmlns:a16="http://schemas.microsoft.com/office/drawing/2014/main" id="{B579942C-3D5E-4A3F-A575-7C6FB50F5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53" y="2650090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Framework</a:t>
            </a:r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D9CFA73C-288B-40C7-8639-3B1400FD0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53" y="1953995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Roadmap</a:t>
            </a:r>
          </a:p>
        </p:txBody>
      </p:sp>
      <p:sp>
        <p:nvSpPr>
          <p:cNvPr id="57" name="Rectangle 4">
            <a:extLst>
              <a:ext uri="{FF2B5EF4-FFF2-40B4-BE49-F238E27FC236}">
                <a16:creationId xmlns:a16="http://schemas.microsoft.com/office/drawing/2014/main" id="{B925958E-A969-48CF-A790-83A85C09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53" y="1257899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Blueprint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B48BFDA-F076-46E0-87B2-3E94A746015B}"/>
              </a:ext>
            </a:extLst>
          </p:cNvPr>
          <p:cNvCxnSpPr/>
          <p:nvPr/>
        </p:nvCxnSpPr>
        <p:spPr bwMode="auto">
          <a:xfrm flipH="1" flipV="1">
            <a:off x="6259900" y="1150368"/>
            <a:ext cx="19050" cy="3541713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</p:cxnSp>
      <p:sp>
        <p:nvSpPr>
          <p:cNvPr id="63" name="Rectangle 4">
            <a:extLst>
              <a:ext uri="{FF2B5EF4-FFF2-40B4-BE49-F238E27FC236}">
                <a16:creationId xmlns:a16="http://schemas.microsoft.com/office/drawing/2014/main" id="{3EAFAAA4-211C-4425-9A22-B5C02A48E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847" y="4048906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Financial Indicators</a:t>
            </a:r>
          </a:p>
        </p:txBody>
      </p:sp>
      <p:sp>
        <p:nvSpPr>
          <p:cNvPr id="64" name="Rectangle 4">
            <a:extLst>
              <a:ext uri="{FF2B5EF4-FFF2-40B4-BE49-F238E27FC236}">
                <a16:creationId xmlns:a16="http://schemas.microsoft.com/office/drawing/2014/main" id="{45156B6A-3143-4EDD-925B-A8B67881D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847" y="3352811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Financial Score Card</a:t>
            </a:r>
          </a:p>
        </p:txBody>
      </p:sp>
      <p:sp>
        <p:nvSpPr>
          <p:cNvPr id="65" name="Rectangle 4">
            <a:extLst>
              <a:ext uri="{FF2B5EF4-FFF2-40B4-BE49-F238E27FC236}">
                <a16:creationId xmlns:a16="http://schemas.microsoft.com/office/drawing/2014/main" id="{DAAF5F54-1CB2-4DB2-BD52-77DBAE4DD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847" y="2656716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Balanced Score Card</a:t>
            </a:r>
          </a:p>
        </p:txBody>
      </p:sp>
      <p:sp>
        <p:nvSpPr>
          <p:cNvPr id="66" name="Rectangle 4">
            <a:extLst>
              <a:ext uri="{FF2B5EF4-FFF2-40B4-BE49-F238E27FC236}">
                <a16:creationId xmlns:a16="http://schemas.microsoft.com/office/drawing/2014/main" id="{48706B04-3CBE-4B79-A1F0-182F6CA41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847" y="1960620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Performance Dashboard</a:t>
            </a:r>
          </a:p>
        </p:txBody>
      </p:sp>
      <p:sp>
        <p:nvSpPr>
          <p:cNvPr id="67" name="Rectangle 4">
            <a:extLst>
              <a:ext uri="{FF2B5EF4-FFF2-40B4-BE49-F238E27FC236}">
                <a16:creationId xmlns:a16="http://schemas.microsoft.com/office/drawing/2014/main" id="{FDA4508C-56F0-4CEB-9982-DB5EB494D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847" y="1264524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Performance Cockpit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065421D-2C67-45D3-99DE-841C35E5F5C1}"/>
              </a:ext>
            </a:extLst>
          </p:cNvPr>
          <p:cNvCxnSpPr/>
          <p:nvPr/>
        </p:nvCxnSpPr>
        <p:spPr bwMode="auto">
          <a:xfrm flipH="1" flipV="1">
            <a:off x="2929325" y="1156718"/>
            <a:ext cx="1588" cy="3529013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</p:cxnSp>
      <p:sp>
        <p:nvSpPr>
          <p:cNvPr id="73" name="Rectangle 4">
            <a:extLst>
              <a:ext uri="{FF2B5EF4-FFF2-40B4-BE49-F238E27FC236}">
                <a16:creationId xmlns:a16="http://schemas.microsoft.com/office/drawing/2014/main" id="{8A2C1DF4-0FE5-498E-BF82-09E13856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18" y="4042280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Mission Statement</a:t>
            </a:r>
          </a:p>
        </p:txBody>
      </p:sp>
      <p:sp>
        <p:nvSpPr>
          <p:cNvPr id="74" name="Rectangle 4">
            <a:extLst>
              <a:ext uri="{FF2B5EF4-FFF2-40B4-BE49-F238E27FC236}">
                <a16:creationId xmlns:a16="http://schemas.microsoft.com/office/drawing/2014/main" id="{085F2D5F-89DF-4785-B8F0-9C73D84A0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18" y="3346186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Operating Principles</a:t>
            </a:r>
          </a:p>
        </p:txBody>
      </p:sp>
      <p:sp>
        <p:nvSpPr>
          <p:cNvPr id="75" name="Rectangle 4">
            <a:extLst>
              <a:ext uri="{FF2B5EF4-FFF2-40B4-BE49-F238E27FC236}">
                <a16:creationId xmlns:a16="http://schemas.microsoft.com/office/drawing/2014/main" id="{F28D9A5C-A976-4C5F-A9FE-2B595173B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18" y="2650090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Policy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 Framework</a:t>
            </a:r>
          </a:p>
        </p:txBody>
      </p:sp>
      <p:sp>
        <p:nvSpPr>
          <p:cNvPr id="76" name="Rectangle 4">
            <a:extLst>
              <a:ext uri="{FF2B5EF4-FFF2-40B4-BE49-F238E27FC236}">
                <a16:creationId xmlns:a16="http://schemas.microsoft.com/office/drawing/2014/main" id="{46F72597-654A-49BE-9704-71CA16DD2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18" y="1953995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Policy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Rulebook</a:t>
            </a:r>
          </a:p>
        </p:txBody>
      </p:sp>
      <p:sp>
        <p:nvSpPr>
          <p:cNvPr id="77" name="Rectangle 4">
            <a:extLst>
              <a:ext uri="{FF2B5EF4-FFF2-40B4-BE49-F238E27FC236}">
                <a16:creationId xmlns:a16="http://schemas.microsoft.com/office/drawing/2014/main" id="{E4347969-6129-400F-B19F-C8300526B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918" y="1257899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Policy Directives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DC93FB3-1925-4227-92C0-FF99774CD047}"/>
              </a:ext>
            </a:extLst>
          </p:cNvPr>
          <p:cNvCxnSpPr/>
          <p:nvPr/>
        </p:nvCxnSpPr>
        <p:spPr bwMode="auto">
          <a:xfrm flipV="1">
            <a:off x="4588263" y="1144018"/>
            <a:ext cx="15875" cy="3554413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</p:cxnSp>
      <p:sp>
        <p:nvSpPr>
          <p:cNvPr id="83" name="Rectangle 4">
            <a:extLst>
              <a:ext uri="{FF2B5EF4-FFF2-40B4-BE49-F238E27FC236}">
                <a16:creationId xmlns:a16="http://schemas.microsoft.com/office/drawing/2014/main" id="{A5D4C19D-9914-4109-B3AD-C5F8AAFE8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3" y="4055532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Operational Autonomy</a:t>
            </a:r>
          </a:p>
        </p:txBody>
      </p:sp>
      <p:sp>
        <p:nvSpPr>
          <p:cNvPr id="84" name="Rectangle 4">
            <a:extLst>
              <a:ext uri="{FF2B5EF4-FFF2-40B4-BE49-F238E27FC236}">
                <a16:creationId xmlns:a16="http://schemas.microsoft.com/office/drawing/2014/main" id="{0F882871-BC7A-4798-9833-C7238EC08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3" y="3359438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Managerial Facilitation</a:t>
            </a:r>
          </a:p>
        </p:txBody>
      </p:sp>
      <p:sp>
        <p:nvSpPr>
          <p:cNvPr id="85" name="Rectangle 4">
            <a:extLst>
              <a:ext uri="{FF2B5EF4-FFF2-40B4-BE49-F238E27FC236}">
                <a16:creationId xmlns:a16="http://schemas.microsoft.com/office/drawing/2014/main" id="{EF39E7BB-FBB0-4513-B531-CCF8ACA2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3" y="2663342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Managerial Guidance</a:t>
            </a:r>
          </a:p>
        </p:txBody>
      </p:sp>
      <p:sp>
        <p:nvSpPr>
          <p:cNvPr id="86" name="Rectangle 4">
            <a:extLst>
              <a:ext uri="{FF2B5EF4-FFF2-40B4-BE49-F238E27FC236}">
                <a16:creationId xmlns:a16="http://schemas.microsoft.com/office/drawing/2014/main" id="{1FC1BB06-3D74-49D0-AD68-3C5B5F973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3" y="1967247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Managerial Supervision</a:t>
            </a:r>
          </a:p>
        </p:txBody>
      </p:sp>
      <p:sp>
        <p:nvSpPr>
          <p:cNvPr id="87" name="Rectangle 4">
            <a:extLst>
              <a:ext uri="{FF2B5EF4-FFF2-40B4-BE49-F238E27FC236}">
                <a16:creationId xmlns:a16="http://schemas.microsoft.com/office/drawing/2014/main" id="{D38DF762-799B-4B37-87D0-73DCC7607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883" y="1271152"/>
            <a:ext cx="1253919" cy="56924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Managerial Directing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2" name="Rectangle 62">
            <a:extLst>
              <a:ext uri="{FF2B5EF4-FFF2-40B4-BE49-F238E27FC236}">
                <a16:creationId xmlns:a16="http://schemas.microsoft.com/office/drawing/2014/main" id="{1C923D7A-2A5E-4C12-B6AD-06F14B491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350" y="148656"/>
            <a:ext cx="1793875" cy="384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93" name="Rectangle 63">
            <a:extLst>
              <a:ext uri="{FF2B5EF4-FFF2-40B4-BE49-F238E27FC236}">
                <a16:creationId xmlns:a16="http://schemas.microsoft.com/office/drawing/2014/main" id="{B01FF7FA-5F0B-46E2-8A41-EAA83283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350" y="4806381"/>
            <a:ext cx="1793875" cy="385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Empowerment</a:t>
            </a:r>
          </a:p>
        </p:txBody>
      </p:sp>
      <p:sp>
        <p:nvSpPr>
          <p:cNvPr id="94" name="Rectangle 65">
            <a:extLst>
              <a:ext uri="{FF2B5EF4-FFF2-40B4-BE49-F238E27FC236}">
                <a16:creationId xmlns:a16="http://schemas.microsoft.com/office/drawing/2014/main" id="{94A2EC3E-A877-499D-938F-F98489A9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0925" y="718568"/>
            <a:ext cx="1390650" cy="292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</p:txBody>
      </p:sp>
      <p:sp>
        <p:nvSpPr>
          <p:cNvPr id="95" name="Rectangle 69">
            <a:extLst>
              <a:ext uri="{FF2B5EF4-FFF2-40B4-BE49-F238E27FC236}">
                <a16:creationId xmlns:a16="http://schemas.microsoft.com/office/drawing/2014/main" id="{0AED70F6-7E2E-4D08-A3C8-236899A53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813" y="718568"/>
            <a:ext cx="1389062" cy="292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</p:txBody>
      </p:sp>
      <p:sp>
        <p:nvSpPr>
          <p:cNvPr id="96" name="Rectangle 70">
            <a:extLst>
              <a:ext uri="{FF2B5EF4-FFF2-40B4-BE49-F238E27FC236}">
                <a16:creationId xmlns:a16="http://schemas.microsoft.com/office/drawing/2014/main" id="{4F1995DF-DCC7-4AFB-A46B-F8919F5E0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113" y="718568"/>
            <a:ext cx="1389062" cy="292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</p:txBody>
      </p:sp>
      <p:sp>
        <p:nvSpPr>
          <p:cNvPr id="97" name="Rectangle 75">
            <a:extLst>
              <a:ext uri="{FF2B5EF4-FFF2-40B4-BE49-F238E27FC236}">
                <a16:creationId xmlns:a16="http://schemas.microsoft.com/office/drawing/2014/main" id="{97BC5C64-7746-46D6-8D7A-FFF1F0A8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413" y="718568"/>
            <a:ext cx="1390650" cy="292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53ED3B74-8AE7-90AF-95C3-DE82E283CCDF}"/>
              </a:ext>
            </a:extLst>
          </p:cNvPr>
          <p:cNvSpPr txBox="1"/>
          <p:nvPr/>
        </p:nvSpPr>
        <p:spPr>
          <a:xfrm>
            <a:off x="5737962" y="486011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5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1813A3-B139-4330-A7CA-B40F095BA836}"/>
</file>

<file path=customXml/itemProps2.xml><?xml version="1.0" encoding="utf-8"?>
<ds:datastoreItem xmlns:ds="http://schemas.openxmlformats.org/officeDocument/2006/customXml" ds:itemID="{2D36C989-36C0-479A-ACA1-230F2017611E}"/>
</file>

<file path=customXml/itemProps3.xml><?xml version="1.0" encoding="utf-8"?>
<ds:datastoreItem xmlns:ds="http://schemas.openxmlformats.org/officeDocument/2006/customXml" ds:itemID="{C23589BE-7BF5-41FE-B104-C5726C2D34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52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2020-02-13T11:51:53Z</dcterms:created>
  <dcterms:modified xsi:type="dcterms:W3CDTF">2025-04-16T13:51:14Z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