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497763" cy="53038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6FF"/>
    <a:srgbClr val="8FB4FF"/>
    <a:srgbClr val="85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CA8703-D610-4E7E-BA66-E237398E73D4}" v="1" dt="2025-04-16T13:49:47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n Meyer" userId="65e0fe92-5782-4809-b035-4f1ab31a5557" providerId="ADAL" clId="{EACA8703-D610-4E7E-BA66-E237398E73D4}"/>
    <pc:docChg chg="modSld">
      <pc:chgData name="Ron Meyer" userId="65e0fe92-5782-4809-b035-4f1ab31a5557" providerId="ADAL" clId="{EACA8703-D610-4E7E-BA66-E237398E73D4}" dt="2025-04-16T13:49:47.754" v="0" actId="164"/>
      <pc:docMkLst>
        <pc:docMk/>
      </pc:docMkLst>
      <pc:sldChg chg="addSp modSp modAnim">
        <pc:chgData name="Ron Meyer" userId="65e0fe92-5782-4809-b035-4f1ab31a5557" providerId="ADAL" clId="{EACA8703-D610-4E7E-BA66-E237398E73D4}" dt="2025-04-16T13:49:47.754" v="0" actId="164"/>
        <pc:sldMkLst>
          <pc:docMk/>
          <pc:sldMk cId="3329158235" sldId="256"/>
        </pc:sldMkLst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49" creationId="{DF746F91-7A87-4CD5-A1B4-1482A2005640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51" creationId="{41AD5D17-7A7E-41CA-BA94-746CB0998008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53" creationId="{25EFF76E-6C80-4E24-8CE0-CF6BACFF94AD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54" creationId="{514F5613-3D89-432F-940C-10C0E3EEE030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55" creationId="{B579942C-3D5E-4A3F-A575-7C6FB50F5C9E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56" creationId="{D9CFA73C-288B-40C7-8639-3B1400FD00AF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57" creationId="{B925958E-A969-48CF-A790-83A85C09A592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63" creationId="{3EAFAAA4-211C-4425-9A22-B5C02A48E421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64" creationId="{45156B6A-3143-4EDD-925B-A8B67881D11A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65" creationId="{DAAF5F54-1CB2-4DB2-BD52-77DBAE4DD625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66" creationId="{48706B04-3CBE-4B79-A1F0-182F6CA41AD4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67" creationId="{FDA4508C-56F0-4CEB-9982-DB5EB494DA23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73" creationId="{8A2C1DF4-0FE5-498E-BF82-09E13856BF46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74" creationId="{085F2D5F-89DF-4785-B8F0-9C73D84A03FC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75" creationId="{F28D9A5C-A976-4C5F-A9FE-2B595173BE6E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76" creationId="{46F72597-654A-49BE-9704-71CA16DD2657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77" creationId="{E4347969-6129-400F-B19F-C8300526B29F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83" creationId="{A5D4C19D-9914-4109-B3AD-C5F8AAFE8C33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84" creationId="{0F882871-BC7A-4798-9833-C7238EC08B1D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85" creationId="{EF39E7BB-FBB0-4513-B531-CCF8ACA2C365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86" creationId="{1FC1BB06-3D74-49D0-AD68-3C5B5F9732FF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87" creationId="{D38DF762-799B-4B37-87D0-73DCC76072B1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92" creationId="{1C923D7A-2A5E-4C12-B6AD-06F14B4912A1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93" creationId="{B01FF7FA-5F0B-46E2-8A41-EAA832830B86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94" creationId="{94A2EC3E-A877-499D-938F-F98489A91998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95" creationId="{0AED70F6-7E2E-4D08-A3C8-236899A536D5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96" creationId="{4F1995DF-DCC7-4AFB-A46B-F8919F5E0EDF}"/>
          </ac:spMkLst>
        </pc:spChg>
        <pc:spChg chg="mod">
          <ac:chgData name="Ron Meyer" userId="65e0fe92-5782-4809-b035-4f1ab31a5557" providerId="ADAL" clId="{EACA8703-D610-4E7E-BA66-E237398E73D4}" dt="2025-04-16T13:49:47.754" v="0" actId="164"/>
          <ac:spMkLst>
            <pc:docMk/>
            <pc:sldMk cId="3329158235" sldId="256"/>
            <ac:spMk id="97" creationId="{97BC5C64-7746-46D6-8D7A-FFF1F0A87EE5}"/>
          </ac:spMkLst>
        </pc:spChg>
        <pc:grpChg chg="add mod">
          <ac:chgData name="Ron Meyer" userId="65e0fe92-5782-4809-b035-4f1ab31a5557" providerId="ADAL" clId="{EACA8703-D610-4E7E-BA66-E237398E73D4}" dt="2025-04-16T13:49:47.754" v="0" actId="164"/>
          <ac:grpSpMkLst>
            <pc:docMk/>
            <pc:sldMk cId="3329158235" sldId="256"/>
            <ac:grpSpMk id="2" creationId="{C5766A68-5999-0DC5-31BC-9A5A684C4473}"/>
          </ac:grpSpMkLst>
        </pc:grpChg>
        <pc:grpChg chg="mod">
          <ac:chgData name="Ron Meyer" userId="65e0fe92-5782-4809-b035-4f1ab31a5557" providerId="ADAL" clId="{EACA8703-D610-4E7E-BA66-E237398E73D4}" dt="2025-04-16T13:49:47.754" v="0" actId="164"/>
          <ac:grpSpMkLst>
            <pc:docMk/>
            <pc:sldMk cId="3329158235" sldId="256"/>
            <ac:grpSpMk id="58" creationId="{F790A2A0-5BB2-4731-B2AD-C44E642EA23A}"/>
          </ac:grpSpMkLst>
        </pc:grpChg>
        <pc:grpChg chg="mod">
          <ac:chgData name="Ron Meyer" userId="65e0fe92-5782-4809-b035-4f1ab31a5557" providerId="ADAL" clId="{EACA8703-D610-4E7E-BA66-E237398E73D4}" dt="2025-04-16T13:49:47.754" v="0" actId="164"/>
          <ac:grpSpMkLst>
            <pc:docMk/>
            <pc:sldMk cId="3329158235" sldId="256"/>
            <ac:grpSpMk id="68" creationId="{BEB3AB35-4BB3-42CE-AA7D-B981029F1DE3}"/>
          </ac:grpSpMkLst>
        </pc:grpChg>
        <pc:grpChg chg="mod">
          <ac:chgData name="Ron Meyer" userId="65e0fe92-5782-4809-b035-4f1ab31a5557" providerId="ADAL" clId="{EACA8703-D610-4E7E-BA66-E237398E73D4}" dt="2025-04-16T13:49:47.754" v="0" actId="164"/>
          <ac:grpSpMkLst>
            <pc:docMk/>
            <pc:sldMk cId="3329158235" sldId="256"/>
            <ac:grpSpMk id="78" creationId="{1BB1A72C-6D77-4593-9E54-1E7F8C0A8F21}"/>
          </ac:grpSpMkLst>
        </pc:grpChg>
        <pc:grpChg chg="mod">
          <ac:chgData name="Ron Meyer" userId="65e0fe92-5782-4809-b035-4f1ab31a5557" providerId="ADAL" clId="{EACA8703-D610-4E7E-BA66-E237398E73D4}" dt="2025-04-16T13:49:47.754" v="0" actId="164"/>
          <ac:grpSpMkLst>
            <pc:docMk/>
            <pc:sldMk cId="3329158235" sldId="256"/>
            <ac:grpSpMk id="88" creationId="{09954843-08AB-43B3-A5F9-D2DCA653A9C0}"/>
          </ac:grpSpMkLst>
        </pc:grpChg>
        <pc:cxnChg chg="mod">
          <ac:chgData name="Ron Meyer" userId="65e0fe92-5782-4809-b035-4f1ab31a5557" providerId="ADAL" clId="{EACA8703-D610-4E7E-BA66-E237398E73D4}" dt="2025-04-16T13:49:47.754" v="0" actId="164"/>
          <ac:cxnSpMkLst>
            <pc:docMk/>
            <pc:sldMk cId="3329158235" sldId="256"/>
            <ac:cxnSpMk id="52" creationId="{104181D6-8922-4EB9-B063-B5F98FCD3262}"/>
          </ac:cxnSpMkLst>
        </pc:cxnChg>
        <pc:cxnChg chg="mod">
          <ac:chgData name="Ron Meyer" userId="65e0fe92-5782-4809-b035-4f1ab31a5557" providerId="ADAL" clId="{EACA8703-D610-4E7E-BA66-E237398E73D4}" dt="2025-04-16T13:49:47.754" v="0" actId="164"/>
          <ac:cxnSpMkLst>
            <pc:docMk/>
            <pc:sldMk cId="3329158235" sldId="256"/>
            <ac:cxnSpMk id="62" creationId="{FB48BFDA-F076-46E0-87B2-3E94A746015B}"/>
          </ac:cxnSpMkLst>
        </pc:cxnChg>
        <pc:cxnChg chg="mod">
          <ac:chgData name="Ron Meyer" userId="65e0fe92-5782-4809-b035-4f1ab31a5557" providerId="ADAL" clId="{EACA8703-D610-4E7E-BA66-E237398E73D4}" dt="2025-04-16T13:49:47.754" v="0" actId="164"/>
          <ac:cxnSpMkLst>
            <pc:docMk/>
            <pc:sldMk cId="3329158235" sldId="256"/>
            <ac:cxnSpMk id="72" creationId="{3065421D-2C67-45D3-99DE-841C35E5F5C1}"/>
          </ac:cxnSpMkLst>
        </pc:cxnChg>
        <pc:cxnChg chg="mod">
          <ac:chgData name="Ron Meyer" userId="65e0fe92-5782-4809-b035-4f1ab31a5557" providerId="ADAL" clId="{EACA8703-D610-4E7E-BA66-E237398E73D4}" dt="2025-04-16T13:49:47.754" v="0" actId="164"/>
          <ac:cxnSpMkLst>
            <pc:docMk/>
            <pc:sldMk cId="3329158235" sldId="256"/>
            <ac:cxnSpMk id="82" creationId="{4DC93FB3-1925-4227-92C0-FF99774CD04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332" y="868013"/>
            <a:ext cx="6373099" cy="1846521"/>
          </a:xfrm>
        </p:spPr>
        <p:txBody>
          <a:bodyPr anchor="b"/>
          <a:lstStyle>
            <a:lvl1pPr algn="ctr">
              <a:defRPr sz="4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7221" y="2785743"/>
            <a:ext cx="5623322" cy="1280533"/>
          </a:xfrm>
        </p:spPr>
        <p:txBody>
          <a:bodyPr/>
          <a:lstStyle>
            <a:lvl1pPr marL="0" indent="0" algn="ctr">
              <a:buNone/>
              <a:defRPr sz="1856"/>
            </a:lvl1pPr>
            <a:lvl2pPr marL="353598" indent="0" algn="ctr">
              <a:buNone/>
              <a:defRPr sz="1547"/>
            </a:lvl2pPr>
            <a:lvl3pPr marL="707197" indent="0" algn="ctr">
              <a:buNone/>
              <a:defRPr sz="1392"/>
            </a:lvl3pPr>
            <a:lvl4pPr marL="1060795" indent="0" algn="ctr">
              <a:buNone/>
              <a:defRPr sz="1237"/>
            </a:lvl4pPr>
            <a:lvl5pPr marL="1414394" indent="0" algn="ctr">
              <a:buNone/>
              <a:defRPr sz="1237"/>
            </a:lvl5pPr>
            <a:lvl6pPr marL="1767992" indent="0" algn="ctr">
              <a:buNone/>
              <a:defRPr sz="1237"/>
            </a:lvl6pPr>
            <a:lvl7pPr marL="2121591" indent="0" algn="ctr">
              <a:buNone/>
              <a:defRPr sz="1237"/>
            </a:lvl7pPr>
            <a:lvl8pPr marL="2475189" indent="0" algn="ctr">
              <a:buNone/>
              <a:defRPr sz="1237"/>
            </a:lvl8pPr>
            <a:lvl9pPr marL="2828788" indent="0" algn="ctr">
              <a:buNone/>
              <a:defRPr sz="123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5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65587" y="282380"/>
            <a:ext cx="1616705" cy="44947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5472" y="282380"/>
            <a:ext cx="4756393" cy="44947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6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1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66" y="1322278"/>
            <a:ext cx="6466821" cy="2206249"/>
          </a:xfrm>
        </p:spPr>
        <p:txBody>
          <a:bodyPr anchor="b"/>
          <a:lstStyle>
            <a:lvl1pPr>
              <a:defRPr sz="4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566" y="3549399"/>
            <a:ext cx="6466821" cy="1160214"/>
          </a:xfrm>
        </p:spPr>
        <p:txBody>
          <a:bodyPr/>
          <a:lstStyle>
            <a:lvl1pPr marL="0" indent="0">
              <a:buNone/>
              <a:defRPr sz="1856">
                <a:solidFill>
                  <a:schemeClr val="tx1"/>
                </a:solidFill>
              </a:defRPr>
            </a:lvl1pPr>
            <a:lvl2pPr marL="353598" indent="0">
              <a:buNone/>
              <a:defRPr sz="1547">
                <a:solidFill>
                  <a:schemeClr val="tx1">
                    <a:tint val="75000"/>
                  </a:schemeClr>
                </a:solidFill>
              </a:defRPr>
            </a:lvl2pPr>
            <a:lvl3pPr marL="707197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3pPr>
            <a:lvl4pPr marL="1060795" indent="0">
              <a:buNone/>
              <a:defRPr sz="1237">
                <a:solidFill>
                  <a:schemeClr val="tx1">
                    <a:tint val="75000"/>
                  </a:schemeClr>
                </a:solidFill>
              </a:defRPr>
            </a:lvl4pPr>
            <a:lvl5pPr marL="1414394" indent="0">
              <a:buNone/>
              <a:defRPr sz="1237">
                <a:solidFill>
                  <a:schemeClr val="tx1">
                    <a:tint val="75000"/>
                  </a:schemeClr>
                </a:solidFill>
              </a:defRPr>
            </a:lvl5pPr>
            <a:lvl6pPr marL="1767992" indent="0">
              <a:buNone/>
              <a:defRPr sz="1237">
                <a:solidFill>
                  <a:schemeClr val="tx1">
                    <a:tint val="75000"/>
                  </a:schemeClr>
                </a:solidFill>
              </a:defRPr>
            </a:lvl6pPr>
            <a:lvl7pPr marL="2121591" indent="0">
              <a:buNone/>
              <a:defRPr sz="1237">
                <a:solidFill>
                  <a:schemeClr val="tx1">
                    <a:tint val="75000"/>
                  </a:schemeClr>
                </a:solidFill>
              </a:defRPr>
            </a:lvl7pPr>
            <a:lvl8pPr marL="2475189" indent="0">
              <a:buNone/>
              <a:defRPr sz="1237">
                <a:solidFill>
                  <a:schemeClr val="tx1">
                    <a:tint val="75000"/>
                  </a:schemeClr>
                </a:solidFill>
              </a:defRPr>
            </a:lvl8pPr>
            <a:lvl9pPr marL="2828788" indent="0">
              <a:buNone/>
              <a:defRPr sz="12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224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5471" y="1411902"/>
            <a:ext cx="3186549" cy="33652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5743" y="1411902"/>
            <a:ext cx="3186549" cy="33652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9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48" y="282381"/>
            <a:ext cx="6466821" cy="10251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448" y="1300177"/>
            <a:ext cx="3171905" cy="637197"/>
          </a:xfrm>
        </p:spPr>
        <p:txBody>
          <a:bodyPr anchor="b"/>
          <a:lstStyle>
            <a:lvl1pPr marL="0" indent="0">
              <a:buNone/>
              <a:defRPr sz="1856" b="1"/>
            </a:lvl1pPr>
            <a:lvl2pPr marL="353598" indent="0">
              <a:buNone/>
              <a:defRPr sz="1547" b="1"/>
            </a:lvl2pPr>
            <a:lvl3pPr marL="707197" indent="0">
              <a:buNone/>
              <a:defRPr sz="1392" b="1"/>
            </a:lvl3pPr>
            <a:lvl4pPr marL="1060795" indent="0">
              <a:buNone/>
              <a:defRPr sz="1237" b="1"/>
            </a:lvl4pPr>
            <a:lvl5pPr marL="1414394" indent="0">
              <a:buNone/>
              <a:defRPr sz="1237" b="1"/>
            </a:lvl5pPr>
            <a:lvl6pPr marL="1767992" indent="0">
              <a:buNone/>
              <a:defRPr sz="1237" b="1"/>
            </a:lvl6pPr>
            <a:lvl7pPr marL="2121591" indent="0">
              <a:buNone/>
              <a:defRPr sz="1237" b="1"/>
            </a:lvl7pPr>
            <a:lvl8pPr marL="2475189" indent="0">
              <a:buNone/>
              <a:defRPr sz="1237" b="1"/>
            </a:lvl8pPr>
            <a:lvl9pPr marL="2828788" indent="0">
              <a:buNone/>
              <a:defRPr sz="123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48" y="1937374"/>
            <a:ext cx="3171905" cy="2849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95743" y="1300177"/>
            <a:ext cx="3187526" cy="637197"/>
          </a:xfrm>
        </p:spPr>
        <p:txBody>
          <a:bodyPr anchor="b"/>
          <a:lstStyle>
            <a:lvl1pPr marL="0" indent="0">
              <a:buNone/>
              <a:defRPr sz="1856" b="1"/>
            </a:lvl1pPr>
            <a:lvl2pPr marL="353598" indent="0">
              <a:buNone/>
              <a:defRPr sz="1547" b="1"/>
            </a:lvl2pPr>
            <a:lvl3pPr marL="707197" indent="0">
              <a:buNone/>
              <a:defRPr sz="1392" b="1"/>
            </a:lvl3pPr>
            <a:lvl4pPr marL="1060795" indent="0">
              <a:buNone/>
              <a:defRPr sz="1237" b="1"/>
            </a:lvl4pPr>
            <a:lvl5pPr marL="1414394" indent="0">
              <a:buNone/>
              <a:defRPr sz="1237" b="1"/>
            </a:lvl5pPr>
            <a:lvl6pPr marL="1767992" indent="0">
              <a:buNone/>
              <a:defRPr sz="1237" b="1"/>
            </a:lvl6pPr>
            <a:lvl7pPr marL="2121591" indent="0">
              <a:buNone/>
              <a:defRPr sz="1237" b="1"/>
            </a:lvl7pPr>
            <a:lvl8pPr marL="2475189" indent="0">
              <a:buNone/>
              <a:defRPr sz="1237" b="1"/>
            </a:lvl8pPr>
            <a:lvl9pPr marL="2828788" indent="0">
              <a:buNone/>
              <a:defRPr sz="123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95743" y="1937374"/>
            <a:ext cx="3187526" cy="2849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3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7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2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48" y="353589"/>
            <a:ext cx="2418224" cy="1237562"/>
          </a:xfrm>
        </p:spPr>
        <p:txBody>
          <a:bodyPr anchor="b"/>
          <a:lstStyle>
            <a:lvl1pPr>
              <a:defRPr sz="24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7526" y="763655"/>
            <a:ext cx="3795743" cy="3769163"/>
          </a:xfrm>
        </p:spPr>
        <p:txBody>
          <a:bodyPr/>
          <a:lstStyle>
            <a:lvl1pPr>
              <a:defRPr sz="2475"/>
            </a:lvl1pPr>
            <a:lvl2pPr>
              <a:defRPr sz="2166"/>
            </a:lvl2pPr>
            <a:lvl3pPr>
              <a:defRPr sz="1856"/>
            </a:lvl3pPr>
            <a:lvl4pPr>
              <a:defRPr sz="1547"/>
            </a:lvl4pPr>
            <a:lvl5pPr>
              <a:defRPr sz="1547"/>
            </a:lvl5pPr>
            <a:lvl6pPr>
              <a:defRPr sz="1547"/>
            </a:lvl6pPr>
            <a:lvl7pPr>
              <a:defRPr sz="1547"/>
            </a:lvl7pPr>
            <a:lvl8pPr>
              <a:defRPr sz="1547"/>
            </a:lvl8pPr>
            <a:lvl9pPr>
              <a:defRPr sz="15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6448" y="1591151"/>
            <a:ext cx="2418224" cy="2947805"/>
          </a:xfrm>
        </p:spPr>
        <p:txBody>
          <a:bodyPr/>
          <a:lstStyle>
            <a:lvl1pPr marL="0" indent="0">
              <a:buNone/>
              <a:defRPr sz="1237"/>
            </a:lvl1pPr>
            <a:lvl2pPr marL="353598" indent="0">
              <a:buNone/>
              <a:defRPr sz="1083"/>
            </a:lvl2pPr>
            <a:lvl3pPr marL="707197" indent="0">
              <a:buNone/>
              <a:defRPr sz="928"/>
            </a:lvl3pPr>
            <a:lvl4pPr marL="1060795" indent="0">
              <a:buNone/>
              <a:defRPr sz="773"/>
            </a:lvl4pPr>
            <a:lvl5pPr marL="1414394" indent="0">
              <a:buNone/>
              <a:defRPr sz="773"/>
            </a:lvl5pPr>
            <a:lvl6pPr marL="1767992" indent="0">
              <a:buNone/>
              <a:defRPr sz="773"/>
            </a:lvl6pPr>
            <a:lvl7pPr marL="2121591" indent="0">
              <a:buNone/>
              <a:defRPr sz="773"/>
            </a:lvl7pPr>
            <a:lvl8pPr marL="2475189" indent="0">
              <a:buNone/>
              <a:defRPr sz="773"/>
            </a:lvl8pPr>
            <a:lvl9pPr marL="282878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7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48" y="353589"/>
            <a:ext cx="2418224" cy="1237562"/>
          </a:xfrm>
        </p:spPr>
        <p:txBody>
          <a:bodyPr anchor="b"/>
          <a:lstStyle>
            <a:lvl1pPr>
              <a:defRPr sz="24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87526" y="763655"/>
            <a:ext cx="3795743" cy="3769163"/>
          </a:xfrm>
        </p:spPr>
        <p:txBody>
          <a:bodyPr anchor="t"/>
          <a:lstStyle>
            <a:lvl1pPr marL="0" indent="0">
              <a:buNone/>
              <a:defRPr sz="2475"/>
            </a:lvl1pPr>
            <a:lvl2pPr marL="353598" indent="0">
              <a:buNone/>
              <a:defRPr sz="2166"/>
            </a:lvl2pPr>
            <a:lvl3pPr marL="707197" indent="0">
              <a:buNone/>
              <a:defRPr sz="1856"/>
            </a:lvl3pPr>
            <a:lvl4pPr marL="1060795" indent="0">
              <a:buNone/>
              <a:defRPr sz="1547"/>
            </a:lvl4pPr>
            <a:lvl5pPr marL="1414394" indent="0">
              <a:buNone/>
              <a:defRPr sz="1547"/>
            </a:lvl5pPr>
            <a:lvl6pPr marL="1767992" indent="0">
              <a:buNone/>
              <a:defRPr sz="1547"/>
            </a:lvl6pPr>
            <a:lvl7pPr marL="2121591" indent="0">
              <a:buNone/>
              <a:defRPr sz="1547"/>
            </a:lvl7pPr>
            <a:lvl8pPr marL="2475189" indent="0">
              <a:buNone/>
              <a:defRPr sz="1547"/>
            </a:lvl8pPr>
            <a:lvl9pPr marL="2828788" indent="0">
              <a:buNone/>
              <a:defRPr sz="154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6448" y="1591151"/>
            <a:ext cx="2418224" cy="2947805"/>
          </a:xfrm>
        </p:spPr>
        <p:txBody>
          <a:bodyPr/>
          <a:lstStyle>
            <a:lvl1pPr marL="0" indent="0">
              <a:buNone/>
              <a:defRPr sz="1237"/>
            </a:lvl1pPr>
            <a:lvl2pPr marL="353598" indent="0">
              <a:buNone/>
              <a:defRPr sz="1083"/>
            </a:lvl2pPr>
            <a:lvl3pPr marL="707197" indent="0">
              <a:buNone/>
              <a:defRPr sz="928"/>
            </a:lvl3pPr>
            <a:lvl4pPr marL="1060795" indent="0">
              <a:buNone/>
              <a:defRPr sz="773"/>
            </a:lvl4pPr>
            <a:lvl5pPr marL="1414394" indent="0">
              <a:buNone/>
              <a:defRPr sz="773"/>
            </a:lvl5pPr>
            <a:lvl6pPr marL="1767992" indent="0">
              <a:buNone/>
              <a:defRPr sz="773"/>
            </a:lvl6pPr>
            <a:lvl7pPr marL="2121591" indent="0">
              <a:buNone/>
              <a:defRPr sz="773"/>
            </a:lvl7pPr>
            <a:lvl8pPr marL="2475189" indent="0">
              <a:buNone/>
              <a:defRPr sz="773"/>
            </a:lvl8pPr>
            <a:lvl9pPr marL="282878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2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5471" y="282381"/>
            <a:ext cx="6466821" cy="10251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471" y="1411902"/>
            <a:ext cx="6466821" cy="3365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5471" y="4915873"/>
            <a:ext cx="1686997" cy="2823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5FD28-53F4-4614-8CB8-BEF50A47430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83634" y="4915873"/>
            <a:ext cx="2530495" cy="2823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95295" y="4915873"/>
            <a:ext cx="1686997" cy="2823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F88DD-1217-4201-8F29-5C9BF1F8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09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07197" rtl="0" eaLnBrk="1" latinLnBrk="0" hangingPunct="1">
        <a:lnSpc>
          <a:spcPct val="90000"/>
        </a:lnSpc>
        <a:spcBef>
          <a:spcPct val="0"/>
        </a:spcBef>
        <a:buNone/>
        <a:defRPr sz="34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799" indent="-176799" algn="l" defTabSz="707197" rtl="0" eaLnBrk="1" latinLnBrk="0" hangingPunct="1">
        <a:lnSpc>
          <a:spcPct val="90000"/>
        </a:lnSpc>
        <a:spcBef>
          <a:spcPts val="773"/>
        </a:spcBef>
        <a:buFont typeface="Arial" panose="020B0604020202020204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1pPr>
      <a:lvl2pPr marL="530398" indent="-176799" algn="l" defTabSz="707197" rtl="0" eaLnBrk="1" latinLnBrk="0" hangingPunct="1">
        <a:lnSpc>
          <a:spcPct val="90000"/>
        </a:lnSpc>
        <a:spcBef>
          <a:spcPts val="387"/>
        </a:spcBef>
        <a:buFont typeface="Arial" panose="020B0604020202020204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2pPr>
      <a:lvl3pPr marL="883996" indent="-176799" algn="l" defTabSz="707197" rtl="0" eaLnBrk="1" latinLnBrk="0" hangingPunct="1">
        <a:lnSpc>
          <a:spcPct val="90000"/>
        </a:lnSpc>
        <a:spcBef>
          <a:spcPts val="387"/>
        </a:spcBef>
        <a:buFont typeface="Arial" panose="020B0604020202020204" pitchFamily="34" charset="0"/>
        <a:buChar char="•"/>
        <a:defRPr sz="1547" kern="1200">
          <a:solidFill>
            <a:schemeClr val="tx1"/>
          </a:solidFill>
          <a:latin typeface="+mn-lt"/>
          <a:ea typeface="+mn-ea"/>
          <a:cs typeface="+mn-cs"/>
        </a:defRPr>
      </a:lvl3pPr>
      <a:lvl4pPr marL="1237595" indent="-176799" algn="l" defTabSz="707197" rtl="0" eaLnBrk="1" latinLnBrk="0" hangingPunct="1">
        <a:lnSpc>
          <a:spcPct val="90000"/>
        </a:lnSpc>
        <a:spcBef>
          <a:spcPts val="387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4pPr>
      <a:lvl5pPr marL="1591193" indent="-176799" algn="l" defTabSz="707197" rtl="0" eaLnBrk="1" latinLnBrk="0" hangingPunct="1">
        <a:lnSpc>
          <a:spcPct val="90000"/>
        </a:lnSpc>
        <a:spcBef>
          <a:spcPts val="387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5pPr>
      <a:lvl6pPr marL="1944792" indent="-176799" algn="l" defTabSz="707197" rtl="0" eaLnBrk="1" latinLnBrk="0" hangingPunct="1">
        <a:lnSpc>
          <a:spcPct val="90000"/>
        </a:lnSpc>
        <a:spcBef>
          <a:spcPts val="387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6pPr>
      <a:lvl7pPr marL="2298390" indent="-176799" algn="l" defTabSz="707197" rtl="0" eaLnBrk="1" latinLnBrk="0" hangingPunct="1">
        <a:lnSpc>
          <a:spcPct val="90000"/>
        </a:lnSpc>
        <a:spcBef>
          <a:spcPts val="387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7pPr>
      <a:lvl8pPr marL="2651989" indent="-176799" algn="l" defTabSz="707197" rtl="0" eaLnBrk="1" latinLnBrk="0" hangingPunct="1">
        <a:lnSpc>
          <a:spcPct val="90000"/>
        </a:lnSpc>
        <a:spcBef>
          <a:spcPts val="387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8pPr>
      <a:lvl9pPr marL="3005587" indent="-176799" algn="l" defTabSz="707197" rtl="0" eaLnBrk="1" latinLnBrk="0" hangingPunct="1">
        <a:lnSpc>
          <a:spcPct val="90000"/>
        </a:lnSpc>
        <a:spcBef>
          <a:spcPts val="387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7197" rtl="0" eaLnBrk="1" latinLnBrk="0" hangingPunct="1">
        <a:defRPr sz="1392" kern="1200">
          <a:solidFill>
            <a:schemeClr val="tx1"/>
          </a:solidFill>
          <a:latin typeface="+mn-lt"/>
          <a:ea typeface="+mn-ea"/>
          <a:cs typeface="+mn-cs"/>
        </a:defRPr>
      </a:lvl1pPr>
      <a:lvl2pPr marL="353598" algn="l" defTabSz="707197" rtl="0" eaLnBrk="1" latinLnBrk="0" hangingPunct="1">
        <a:defRPr sz="1392" kern="1200">
          <a:solidFill>
            <a:schemeClr val="tx1"/>
          </a:solidFill>
          <a:latin typeface="+mn-lt"/>
          <a:ea typeface="+mn-ea"/>
          <a:cs typeface="+mn-cs"/>
        </a:defRPr>
      </a:lvl2pPr>
      <a:lvl3pPr marL="707197" algn="l" defTabSz="707197" rtl="0" eaLnBrk="1" latinLnBrk="0" hangingPunct="1"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060795" algn="l" defTabSz="707197" rtl="0" eaLnBrk="1" latinLnBrk="0" hangingPunct="1">
        <a:defRPr sz="1392" kern="1200">
          <a:solidFill>
            <a:schemeClr val="tx1"/>
          </a:solidFill>
          <a:latin typeface="+mn-lt"/>
          <a:ea typeface="+mn-ea"/>
          <a:cs typeface="+mn-cs"/>
        </a:defRPr>
      </a:lvl4pPr>
      <a:lvl5pPr marL="1414394" algn="l" defTabSz="707197" rtl="0" eaLnBrk="1" latinLnBrk="0" hangingPunct="1">
        <a:defRPr sz="1392" kern="1200">
          <a:solidFill>
            <a:schemeClr val="tx1"/>
          </a:solidFill>
          <a:latin typeface="+mn-lt"/>
          <a:ea typeface="+mn-ea"/>
          <a:cs typeface="+mn-cs"/>
        </a:defRPr>
      </a:lvl5pPr>
      <a:lvl6pPr marL="1767992" algn="l" defTabSz="707197" rtl="0" eaLnBrk="1" latinLnBrk="0" hangingPunct="1">
        <a:defRPr sz="1392" kern="1200">
          <a:solidFill>
            <a:schemeClr val="tx1"/>
          </a:solidFill>
          <a:latin typeface="+mn-lt"/>
          <a:ea typeface="+mn-ea"/>
          <a:cs typeface="+mn-cs"/>
        </a:defRPr>
      </a:lvl6pPr>
      <a:lvl7pPr marL="2121591" algn="l" defTabSz="707197" rtl="0" eaLnBrk="1" latinLnBrk="0" hangingPunct="1">
        <a:defRPr sz="1392" kern="1200">
          <a:solidFill>
            <a:schemeClr val="tx1"/>
          </a:solidFill>
          <a:latin typeface="+mn-lt"/>
          <a:ea typeface="+mn-ea"/>
          <a:cs typeface="+mn-cs"/>
        </a:defRPr>
      </a:lvl7pPr>
      <a:lvl8pPr marL="2475189" algn="l" defTabSz="707197" rtl="0" eaLnBrk="1" latinLnBrk="0" hangingPunct="1">
        <a:defRPr sz="1392" kern="1200">
          <a:solidFill>
            <a:schemeClr val="tx1"/>
          </a:solidFill>
          <a:latin typeface="+mn-lt"/>
          <a:ea typeface="+mn-ea"/>
          <a:cs typeface="+mn-cs"/>
        </a:defRPr>
      </a:lvl8pPr>
      <a:lvl9pPr marL="2828788" algn="l" defTabSz="707197" rtl="0" eaLnBrk="1" latinLnBrk="0" hangingPunct="1">
        <a:defRPr sz="13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5766A68-5999-0DC5-31BC-9A5A684C4473}"/>
              </a:ext>
            </a:extLst>
          </p:cNvPr>
          <p:cNvGrpSpPr/>
          <p:nvPr/>
        </p:nvGrpSpPr>
        <p:grpSpPr>
          <a:xfrm>
            <a:off x="203588" y="148656"/>
            <a:ext cx="7077075" cy="5043487"/>
            <a:chOff x="203588" y="148656"/>
            <a:chExt cx="7077075" cy="5043487"/>
          </a:xfrm>
        </p:grpSpPr>
        <p:sp>
          <p:nvSpPr>
            <p:cNvPr id="51" name="Rounded Rectangle 94">
              <a:extLst>
                <a:ext uri="{FF2B5EF4-FFF2-40B4-BE49-F238E27FC236}">
                  <a16:creationId xmlns:a16="http://schemas.microsoft.com/office/drawing/2014/main" id="{41AD5D17-7A7E-41CA-BA94-746CB0998008}"/>
                </a:ext>
              </a:extLst>
            </p:cNvPr>
            <p:cNvSpPr/>
            <p:nvPr/>
          </p:nvSpPr>
          <p:spPr bwMode="auto">
            <a:xfrm>
              <a:off x="203588" y="282006"/>
              <a:ext cx="7077075" cy="4797425"/>
            </a:xfrm>
            <a:prstGeom prst="roundRect">
              <a:avLst>
                <a:gd name="adj" fmla="val 13076"/>
              </a:avLst>
            </a:prstGeom>
            <a:solidFill>
              <a:srgbClr val="0035AC"/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104181D6-8922-4EB9-B063-B5F98FCD3262}"/>
                </a:ext>
              </a:extLst>
            </p:cNvPr>
            <p:cNvCxnSpPr/>
            <p:nvPr/>
          </p:nvCxnSpPr>
          <p:spPr bwMode="auto">
            <a:xfrm flipH="1" flipV="1">
              <a:off x="1264038" y="1156718"/>
              <a:ext cx="7937" cy="3529013"/>
            </a:xfrm>
            <a:prstGeom prst="line">
              <a:avLst/>
            </a:prstGeom>
            <a:noFill/>
            <a:ln w="9525" cap="flat" cmpd="sng" algn="ctr">
              <a:solidFill>
                <a:srgbClr val="FFFFFF"/>
              </a:solidFill>
              <a:prstDash val="solid"/>
            </a:ln>
            <a:effectLst/>
          </p:spPr>
        </p:cxnSp>
        <p:sp>
          <p:nvSpPr>
            <p:cNvPr id="53" name="Rectangle 4">
              <a:extLst>
                <a:ext uri="{FF2B5EF4-FFF2-40B4-BE49-F238E27FC236}">
                  <a16:creationId xmlns:a16="http://schemas.microsoft.com/office/drawing/2014/main" id="{25EFF76E-6C80-4E24-8CE0-CF6BACFF94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953" y="4042280"/>
              <a:ext cx="1253919" cy="569242"/>
            </a:xfrm>
            <a:prstGeom prst="rect">
              <a:avLst/>
            </a:prstGeom>
            <a:solidFill>
              <a:srgbClr val="B0B4C6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Vision</a:t>
              </a:r>
            </a:p>
          </p:txBody>
        </p:sp>
        <p:sp>
          <p:nvSpPr>
            <p:cNvPr id="54" name="Rectangle 4">
              <a:extLst>
                <a:ext uri="{FF2B5EF4-FFF2-40B4-BE49-F238E27FC236}">
                  <a16:creationId xmlns:a16="http://schemas.microsoft.com/office/drawing/2014/main" id="{514F5613-3D89-432F-940C-10C0E3EEE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953" y="3346186"/>
              <a:ext cx="1253919" cy="569242"/>
            </a:xfrm>
            <a:prstGeom prst="rect">
              <a:avLst/>
            </a:prstGeom>
            <a:solidFill>
              <a:srgbClr val="B0B4C6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Guidelines</a:t>
              </a:r>
            </a:p>
          </p:txBody>
        </p:sp>
        <p:sp>
          <p:nvSpPr>
            <p:cNvPr id="55" name="Rectangle 4">
              <a:extLst>
                <a:ext uri="{FF2B5EF4-FFF2-40B4-BE49-F238E27FC236}">
                  <a16:creationId xmlns:a16="http://schemas.microsoft.com/office/drawing/2014/main" id="{B579942C-3D5E-4A3F-A575-7C6FB50F5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953" y="2650090"/>
              <a:ext cx="1253919" cy="569242"/>
            </a:xfrm>
            <a:prstGeom prst="rect">
              <a:avLst/>
            </a:prstGeom>
            <a:solidFill>
              <a:srgbClr val="B0B4C6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Framework</a:t>
              </a:r>
            </a:p>
          </p:txBody>
        </p:sp>
        <p:sp>
          <p:nvSpPr>
            <p:cNvPr id="56" name="Rectangle 4">
              <a:extLst>
                <a:ext uri="{FF2B5EF4-FFF2-40B4-BE49-F238E27FC236}">
                  <a16:creationId xmlns:a16="http://schemas.microsoft.com/office/drawing/2014/main" id="{D9CFA73C-288B-40C7-8639-3B1400FD0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953" y="1953995"/>
              <a:ext cx="1253919" cy="569242"/>
            </a:xfrm>
            <a:prstGeom prst="rect">
              <a:avLst/>
            </a:prstGeom>
            <a:solidFill>
              <a:srgbClr val="B0B4C6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Roadmap</a:t>
              </a:r>
            </a:p>
          </p:txBody>
        </p:sp>
        <p:sp>
          <p:nvSpPr>
            <p:cNvPr id="57" name="Rectangle 4">
              <a:extLst>
                <a:ext uri="{FF2B5EF4-FFF2-40B4-BE49-F238E27FC236}">
                  <a16:creationId xmlns:a16="http://schemas.microsoft.com/office/drawing/2014/main" id="{B925958E-A969-48CF-A790-83A85C09A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953" y="1257899"/>
              <a:ext cx="1253919" cy="569242"/>
            </a:xfrm>
            <a:prstGeom prst="rect">
              <a:avLst/>
            </a:prstGeom>
            <a:solidFill>
              <a:srgbClr val="B0B4C6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Blueprint</a:t>
              </a:r>
            </a:p>
          </p:txBody>
        </p:sp>
        <p:grpSp>
          <p:nvGrpSpPr>
            <p:cNvPr id="58" name="Group 95">
              <a:extLst>
                <a:ext uri="{FF2B5EF4-FFF2-40B4-BE49-F238E27FC236}">
                  <a16:creationId xmlns:a16="http://schemas.microsoft.com/office/drawing/2014/main" id="{F790A2A0-5BB2-4731-B2AD-C44E642EA2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5725" y="3798318"/>
              <a:ext cx="958850" cy="300038"/>
              <a:chOff x="1558925" y="5067789"/>
              <a:chExt cx="958850" cy="299747"/>
            </a:xfrm>
          </p:grpSpPr>
          <p:sp>
            <p:nvSpPr>
              <p:cNvPr id="59" name="Rounded Rectangle 76">
                <a:extLst>
                  <a:ext uri="{FF2B5EF4-FFF2-40B4-BE49-F238E27FC236}">
                    <a16:creationId xmlns:a16="http://schemas.microsoft.com/office/drawing/2014/main" id="{51F6B056-665E-4D01-B259-C47A9781B309}"/>
                  </a:ext>
                </a:extLst>
              </p:cNvPr>
              <p:cNvSpPr/>
              <p:nvPr/>
            </p:nvSpPr>
            <p:spPr bwMode="auto">
              <a:xfrm>
                <a:off x="1558925" y="5067789"/>
                <a:ext cx="958850" cy="299747"/>
              </a:xfrm>
              <a:prstGeom prst="roundRect">
                <a:avLst/>
              </a:prstGeom>
              <a:solidFill>
                <a:srgbClr val="002570">
                  <a:lumMod val="75000"/>
                </a:srgbClr>
              </a:solidFill>
              <a:ln w="25400" cap="flat" cmpd="sng" algn="ctr">
                <a:solidFill>
                  <a:srgbClr val="80808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D2CDC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660C61F1-BEED-453E-9608-9C0FFBD332F8}"/>
                  </a:ext>
                </a:extLst>
              </p:cNvPr>
              <p:cNvCxnSpPr/>
              <p:nvPr/>
            </p:nvCxnSpPr>
            <p:spPr bwMode="auto">
              <a:xfrm rot="5400000">
                <a:off x="1670953" y="5217663"/>
                <a:ext cx="223621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25690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93D1E154-5599-49BA-9FEE-BECF3D83E828}"/>
                  </a:ext>
                </a:extLst>
              </p:cNvPr>
              <p:cNvCxnSpPr/>
              <p:nvPr/>
            </p:nvCxnSpPr>
            <p:spPr bwMode="auto">
              <a:xfrm rot="5400000">
                <a:off x="2182128" y="5217663"/>
                <a:ext cx="223621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25690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FB48BFDA-F076-46E0-87B2-3E94A746015B}"/>
                </a:ext>
              </a:extLst>
            </p:cNvPr>
            <p:cNvCxnSpPr/>
            <p:nvPr/>
          </p:nvCxnSpPr>
          <p:spPr bwMode="auto">
            <a:xfrm flipH="1" flipV="1">
              <a:off x="6259900" y="1150368"/>
              <a:ext cx="19050" cy="3541713"/>
            </a:xfrm>
            <a:prstGeom prst="line">
              <a:avLst/>
            </a:prstGeom>
            <a:noFill/>
            <a:ln w="9525" cap="flat" cmpd="sng" algn="ctr">
              <a:solidFill>
                <a:srgbClr val="FFFFFF"/>
              </a:solidFill>
              <a:prstDash val="solid"/>
            </a:ln>
            <a:effectLst/>
          </p:spPr>
        </p:cxnSp>
        <p:sp>
          <p:nvSpPr>
            <p:cNvPr id="63" name="Rectangle 4">
              <a:extLst>
                <a:ext uri="{FF2B5EF4-FFF2-40B4-BE49-F238E27FC236}">
                  <a16:creationId xmlns:a16="http://schemas.microsoft.com/office/drawing/2014/main" id="{3EAFAAA4-211C-4425-9A22-B5C02A48E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2847" y="4048906"/>
              <a:ext cx="1253919" cy="569242"/>
            </a:xfrm>
            <a:prstGeom prst="rect">
              <a:avLst/>
            </a:prstGeom>
            <a:solidFill>
              <a:srgbClr val="8FB4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Financial Indicators</a:t>
              </a:r>
            </a:p>
          </p:txBody>
        </p:sp>
        <p:sp>
          <p:nvSpPr>
            <p:cNvPr id="64" name="Rectangle 4">
              <a:extLst>
                <a:ext uri="{FF2B5EF4-FFF2-40B4-BE49-F238E27FC236}">
                  <a16:creationId xmlns:a16="http://schemas.microsoft.com/office/drawing/2014/main" id="{45156B6A-3143-4EDD-925B-A8B67881D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2847" y="3352811"/>
              <a:ext cx="1253919" cy="569242"/>
            </a:xfrm>
            <a:prstGeom prst="rect">
              <a:avLst/>
            </a:prstGeom>
            <a:solidFill>
              <a:srgbClr val="8FB4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Financial Score Card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DAAF5F54-1CB2-4DB2-BD52-77DBAE4DD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2847" y="2656716"/>
              <a:ext cx="1253919" cy="569242"/>
            </a:xfrm>
            <a:prstGeom prst="rect">
              <a:avLst/>
            </a:prstGeom>
            <a:solidFill>
              <a:srgbClr val="8FB4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Balanced Score Card</a:t>
              </a:r>
            </a:p>
          </p:txBody>
        </p:sp>
        <p:sp>
          <p:nvSpPr>
            <p:cNvPr id="66" name="Rectangle 4">
              <a:extLst>
                <a:ext uri="{FF2B5EF4-FFF2-40B4-BE49-F238E27FC236}">
                  <a16:creationId xmlns:a16="http://schemas.microsoft.com/office/drawing/2014/main" id="{48706B04-3CBE-4B79-A1F0-182F6CA41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2847" y="1960620"/>
              <a:ext cx="1253919" cy="569242"/>
            </a:xfrm>
            <a:prstGeom prst="rect">
              <a:avLst/>
            </a:prstGeom>
            <a:solidFill>
              <a:srgbClr val="8FB4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Performance Dashboard</a:t>
              </a:r>
            </a:p>
          </p:txBody>
        </p:sp>
        <p:sp>
          <p:nvSpPr>
            <p:cNvPr id="67" name="Rectangle 4">
              <a:extLst>
                <a:ext uri="{FF2B5EF4-FFF2-40B4-BE49-F238E27FC236}">
                  <a16:creationId xmlns:a16="http://schemas.microsoft.com/office/drawing/2014/main" id="{FDA4508C-56F0-4CEB-9982-DB5EB494D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2847" y="1264524"/>
              <a:ext cx="1253919" cy="569242"/>
            </a:xfrm>
            <a:prstGeom prst="rect">
              <a:avLst/>
            </a:prstGeom>
            <a:solidFill>
              <a:srgbClr val="8FB4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Performance Cockpit</a:t>
              </a:r>
              <a:endPara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257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grpSp>
          <p:nvGrpSpPr>
            <p:cNvPr id="68" name="Group 98">
              <a:extLst>
                <a:ext uri="{FF2B5EF4-FFF2-40B4-BE49-F238E27FC236}">
                  <a16:creationId xmlns:a16="http://schemas.microsoft.com/office/drawing/2014/main" id="{BEB3AB35-4BB3-42CE-AA7D-B981029F1D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02700" y="3172843"/>
              <a:ext cx="957263" cy="300038"/>
              <a:chOff x="6566340" y="3041152"/>
              <a:chExt cx="957262" cy="299748"/>
            </a:xfrm>
          </p:grpSpPr>
          <p:sp>
            <p:nvSpPr>
              <p:cNvPr id="69" name="Rounded Rectangle 29">
                <a:extLst>
                  <a:ext uri="{FF2B5EF4-FFF2-40B4-BE49-F238E27FC236}">
                    <a16:creationId xmlns:a16="http://schemas.microsoft.com/office/drawing/2014/main" id="{E7870246-F091-4CF3-B493-35A36E2E5896}"/>
                  </a:ext>
                </a:extLst>
              </p:cNvPr>
              <p:cNvSpPr/>
              <p:nvPr/>
            </p:nvSpPr>
            <p:spPr bwMode="auto">
              <a:xfrm>
                <a:off x="6566340" y="3041152"/>
                <a:ext cx="957262" cy="299748"/>
              </a:xfrm>
              <a:prstGeom prst="roundRect">
                <a:avLst/>
              </a:prstGeom>
              <a:solidFill>
                <a:srgbClr val="002570">
                  <a:lumMod val="75000"/>
                </a:srgbClr>
              </a:solidFill>
              <a:ln w="25400" cap="flat" cmpd="sng" algn="ctr">
                <a:solidFill>
                  <a:srgbClr val="80808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D2CDC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28FED189-E4B4-41B2-96A0-FD6F3C83A078}"/>
                  </a:ext>
                </a:extLst>
              </p:cNvPr>
              <p:cNvCxnSpPr/>
              <p:nvPr/>
            </p:nvCxnSpPr>
            <p:spPr bwMode="auto">
              <a:xfrm rot="5400000">
                <a:off x="6676779" y="3191026"/>
                <a:ext cx="223622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25690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A12C02A9-BEBD-48CF-AA11-218C00998EBC}"/>
                  </a:ext>
                </a:extLst>
              </p:cNvPr>
              <p:cNvCxnSpPr/>
              <p:nvPr/>
            </p:nvCxnSpPr>
            <p:spPr bwMode="auto">
              <a:xfrm rot="5400000">
                <a:off x="7187953" y="3191026"/>
                <a:ext cx="223622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25690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3065421D-2C67-45D3-99DE-841C35E5F5C1}"/>
                </a:ext>
              </a:extLst>
            </p:cNvPr>
            <p:cNvCxnSpPr/>
            <p:nvPr/>
          </p:nvCxnSpPr>
          <p:spPr bwMode="auto">
            <a:xfrm flipH="1" flipV="1">
              <a:off x="2929325" y="1156718"/>
              <a:ext cx="1588" cy="3529013"/>
            </a:xfrm>
            <a:prstGeom prst="line">
              <a:avLst/>
            </a:prstGeom>
            <a:noFill/>
            <a:ln w="9525" cap="flat" cmpd="sng" algn="ctr">
              <a:solidFill>
                <a:srgbClr val="FFFFFF"/>
              </a:solidFill>
              <a:prstDash val="solid"/>
            </a:ln>
            <a:effectLst/>
          </p:spPr>
        </p:cxnSp>
        <p:sp>
          <p:nvSpPr>
            <p:cNvPr id="73" name="Rectangle 4">
              <a:extLst>
                <a:ext uri="{FF2B5EF4-FFF2-40B4-BE49-F238E27FC236}">
                  <a16:creationId xmlns:a16="http://schemas.microsoft.com/office/drawing/2014/main" id="{8A2C1DF4-0FE5-498E-BF82-09E13856BF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6918" y="4042280"/>
              <a:ext cx="1253919" cy="569242"/>
            </a:xfrm>
            <a:prstGeom prst="rect">
              <a:avLst/>
            </a:prstGeom>
            <a:solidFill>
              <a:srgbClr val="D9E6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Mission Statement</a:t>
              </a:r>
            </a:p>
          </p:txBody>
        </p:sp>
        <p:sp>
          <p:nvSpPr>
            <p:cNvPr id="74" name="Rectangle 4">
              <a:extLst>
                <a:ext uri="{FF2B5EF4-FFF2-40B4-BE49-F238E27FC236}">
                  <a16:creationId xmlns:a16="http://schemas.microsoft.com/office/drawing/2014/main" id="{085F2D5F-89DF-4785-B8F0-9C73D84A03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6918" y="3346186"/>
              <a:ext cx="1253919" cy="569242"/>
            </a:xfrm>
            <a:prstGeom prst="rect">
              <a:avLst/>
            </a:prstGeom>
            <a:solidFill>
              <a:srgbClr val="D9E6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Operating Principles</a:t>
              </a:r>
            </a:p>
          </p:txBody>
        </p:sp>
        <p:sp>
          <p:nvSpPr>
            <p:cNvPr id="75" name="Rectangle 4">
              <a:extLst>
                <a:ext uri="{FF2B5EF4-FFF2-40B4-BE49-F238E27FC236}">
                  <a16:creationId xmlns:a16="http://schemas.microsoft.com/office/drawing/2014/main" id="{F28D9A5C-A976-4C5F-A9FE-2B595173B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6918" y="2650090"/>
              <a:ext cx="1253919" cy="569242"/>
            </a:xfrm>
            <a:prstGeom prst="rect">
              <a:avLst/>
            </a:prstGeom>
            <a:solidFill>
              <a:srgbClr val="D9E6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300" b="1" kern="0" dirty="0">
                  <a:solidFill>
                    <a:srgbClr val="002570"/>
                  </a:solidFill>
                  <a:latin typeface="Arial" charset="0"/>
                  <a:cs typeface="Arial" charset="0"/>
                </a:rPr>
                <a:t>Policy</a:t>
              </a: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 Framework</a:t>
              </a:r>
            </a:p>
          </p:txBody>
        </p:sp>
        <p:sp>
          <p:nvSpPr>
            <p:cNvPr id="76" name="Rectangle 4">
              <a:extLst>
                <a:ext uri="{FF2B5EF4-FFF2-40B4-BE49-F238E27FC236}">
                  <a16:creationId xmlns:a16="http://schemas.microsoft.com/office/drawing/2014/main" id="{46F72597-654A-49BE-9704-71CA16DD2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6918" y="1953995"/>
              <a:ext cx="1253919" cy="569242"/>
            </a:xfrm>
            <a:prstGeom prst="rect">
              <a:avLst/>
            </a:prstGeom>
            <a:solidFill>
              <a:srgbClr val="D9E6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Policy 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Rulebook</a:t>
              </a:r>
            </a:p>
          </p:txBody>
        </p:sp>
        <p:sp>
          <p:nvSpPr>
            <p:cNvPr id="77" name="Rectangle 4">
              <a:extLst>
                <a:ext uri="{FF2B5EF4-FFF2-40B4-BE49-F238E27FC236}">
                  <a16:creationId xmlns:a16="http://schemas.microsoft.com/office/drawing/2014/main" id="{E4347969-6129-400F-B19F-C8300526B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6918" y="1257899"/>
              <a:ext cx="1253919" cy="569242"/>
            </a:xfrm>
            <a:prstGeom prst="rect">
              <a:avLst/>
            </a:prstGeom>
            <a:solidFill>
              <a:srgbClr val="D9E6FF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Policy Directives</a:t>
              </a:r>
              <a:endPara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257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grpSp>
          <p:nvGrpSpPr>
            <p:cNvPr id="78" name="Group 96">
              <a:extLst>
                <a:ext uri="{FF2B5EF4-FFF2-40B4-BE49-F238E27FC236}">
                  <a16:creationId xmlns:a16="http://schemas.microsoft.com/office/drawing/2014/main" id="{1BB1A72C-6D77-4593-9E54-1E7F8C0A8F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9425" y="2455293"/>
              <a:ext cx="958850" cy="300038"/>
              <a:chOff x="3223325" y="3724094"/>
              <a:chExt cx="958850" cy="299747"/>
            </a:xfrm>
          </p:grpSpPr>
          <p:sp>
            <p:nvSpPr>
              <p:cNvPr id="79" name="Rounded Rectangle 22">
                <a:extLst>
                  <a:ext uri="{FF2B5EF4-FFF2-40B4-BE49-F238E27FC236}">
                    <a16:creationId xmlns:a16="http://schemas.microsoft.com/office/drawing/2014/main" id="{D7AD8AB3-86E4-4A19-A623-1149F0DBD729}"/>
                  </a:ext>
                </a:extLst>
              </p:cNvPr>
              <p:cNvSpPr/>
              <p:nvPr/>
            </p:nvSpPr>
            <p:spPr bwMode="auto">
              <a:xfrm>
                <a:off x="3223325" y="3724094"/>
                <a:ext cx="958850" cy="299747"/>
              </a:xfrm>
              <a:prstGeom prst="roundRect">
                <a:avLst/>
              </a:prstGeom>
              <a:solidFill>
                <a:srgbClr val="002570">
                  <a:lumMod val="75000"/>
                </a:srgbClr>
              </a:solidFill>
              <a:ln w="25400" cap="flat" cmpd="sng" algn="ctr">
                <a:solidFill>
                  <a:srgbClr val="80808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D2CDC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58A301D6-8517-4340-A7A0-35E93F7F015B}"/>
                  </a:ext>
                </a:extLst>
              </p:cNvPr>
              <p:cNvCxnSpPr/>
              <p:nvPr/>
            </p:nvCxnSpPr>
            <p:spPr bwMode="auto">
              <a:xfrm rot="5400000">
                <a:off x="3334559" y="3873175"/>
                <a:ext cx="225206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25690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E2856476-2AB7-407B-A7CB-887854D9A8D1}"/>
                  </a:ext>
                </a:extLst>
              </p:cNvPr>
              <p:cNvCxnSpPr/>
              <p:nvPr/>
            </p:nvCxnSpPr>
            <p:spPr bwMode="auto">
              <a:xfrm rot="5400000">
                <a:off x="3845734" y="3873175"/>
                <a:ext cx="225206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25690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4DC93FB3-1925-4227-92C0-FF99774CD047}"/>
                </a:ext>
              </a:extLst>
            </p:cNvPr>
            <p:cNvCxnSpPr/>
            <p:nvPr/>
          </p:nvCxnSpPr>
          <p:spPr bwMode="auto">
            <a:xfrm flipV="1">
              <a:off x="4588263" y="1144018"/>
              <a:ext cx="15875" cy="3554413"/>
            </a:xfrm>
            <a:prstGeom prst="line">
              <a:avLst/>
            </a:prstGeom>
            <a:noFill/>
            <a:ln w="9525" cap="flat" cmpd="sng" algn="ctr">
              <a:solidFill>
                <a:srgbClr val="FFFFFF"/>
              </a:solidFill>
              <a:prstDash val="solid"/>
            </a:ln>
            <a:effectLst/>
          </p:spPr>
        </p:cxnSp>
        <p:sp>
          <p:nvSpPr>
            <p:cNvPr id="83" name="Rectangle 4">
              <a:extLst>
                <a:ext uri="{FF2B5EF4-FFF2-40B4-BE49-F238E27FC236}">
                  <a16:creationId xmlns:a16="http://schemas.microsoft.com/office/drawing/2014/main" id="{A5D4C19D-9914-4109-B3AD-C5F8AAFE8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883" y="4055532"/>
              <a:ext cx="1253919" cy="569242"/>
            </a:xfrm>
            <a:prstGeom prst="rect">
              <a:avLst/>
            </a:prstGeom>
            <a:solidFill>
              <a:srgbClr val="002570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Operational Autonomy</a:t>
              </a:r>
            </a:p>
          </p:txBody>
        </p:sp>
        <p:sp>
          <p:nvSpPr>
            <p:cNvPr id="84" name="Rectangle 4">
              <a:extLst>
                <a:ext uri="{FF2B5EF4-FFF2-40B4-BE49-F238E27FC236}">
                  <a16:creationId xmlns:a16="http://schemas.microsoft.com/office/drawing/2014/main" id="{0F882871-BC7A-4798-9833-C7238EC08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883" y="3359438"/>
              <a:ext cx="1253919" cy="569242"/>
            </a:xfrm>
            <a:prstGeom prst="rect">
              <a:avLst/>
            </a:prstGeom>
            <a:solidFill>
              <a:srgbClr val="002570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Managerial Facilitation</a:t>
              </a:r>
            </a:p>
          </p:txBody>
        </p:sp>
        <p:sp>
          <p:nvSpPr>
            <p:cNvPr id="85" name="Rectangle 4">
              <a:extLst>
                <a:ext uri="{FF2B5EF4-FFF2-40B4-BE49-F238E27FC236}">
                  <a16:creationId xmlns:a16="http://schemas.microsoft.com/office/drawing/2014/main" id="{EF39E7BB-FBB0-4513-B531-CCF8ACA2C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883" y="2663342"/>
              <a:ext cx="1253919" cy="569242"/>
            </a:xfrm>
            <a:prstGeom prst="rect">
              <a:avLst/>
            </a:prstGeom>
            <a:solidFill>
              <a:srgbClr val="002570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Managerial Guidance</a:t>
              </a:r>
            </a:p>
          </p:txBody>
        </p:sp>
        <p:sp>
          <p:nvSpPr>
            <p:cNvPr id="86" name="Rectangle 4">
              <a:extLst>
                <a:ext uri="{FF2B5EF4-FFF2-40B4-BE49-F238E27FC236}">
                  <a16:creationId xmlns:a16="http://schemas.microsoft.com/office/drawing/2014/main" id="{1FC1BB06-3D74-49D0-AD68-3C5B5F9732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883" y="1967247"/>
              <a:ext cx="1253919" cy="569242"/>
            </a:xfrm>
            <a:prstGeom prst="rect">
              <a:avLst/>
            </a:prstGeom>
            <a:solidFill>
              <a:srgbClr val="002570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Managerial Supervision</a:t>
              </a:r>
            </a:p>
          </p:txBody>
        </p:sp>
        <p:sp>
          <p:nvSpPr>
            <p:cNvPr id="87" name="Rectangle 4">
              <a:extLst>
                <a:ext uri="{FF2B5EF4-FFF2-40B4-BE49-F238E27FC236}">
                  <a16:creationId xmlns:a16="http://schemas.microsoft.com/office/drawing/2014/main" id="{D38DF762-799B-4B37-87D0-73DCC7607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883" y="1271152"/>
              <a:ext cx="1253919" cy="569242"/>
            </a:xfrm>
            <a:prstGeom prst="rect">
              <a:avLst/>
            </a:prstGeom>
            <a:solidFill>
              <a:srgbClr val="002570">
                <a:lumMod val="20000"/>
                <a:lumOff val="80000"/>
              </a:srgbClr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Managerial Directing</a:t>
              </a:r>
              <a:endPara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00257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grpSp>
          <p:nvGrpSpPr>
            <p:cNvPr id="88" name="Group 97">
              <a:extLst>
                <a:ext uri="{FF2B5EF4-FFF2-40B4-BE49-F238E27FC236}">
                  <a16:creationId xmlns:a16="http://schemas.microsoft.com/office/drawing/2014/main" id="{09954843-08AB-43B3-A5F9-D2DCA653A9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7888" y="3180781"/>
              <a:ext cx="958850" cy="298450"/>
              <a:chOff x="4890441" y="4449061"/>
              <a:chExt cx="958850" cy="299747"/>
            </a:xfrm>
          </p:grpSpPr>
          <p:sp>
            <p:nvSpPr>
              <p:cNvPr id="89" name="Rounded Rectangle 15">
                <a:extLst>
                  <a:ext uri="{FF2B5EF4-FFF2-40B4-BE49-F238E27FC236}">
                    <a16:creationId xmlns:a16="http://schemas.microsoft.com/office/drawing/2014/main" id="{B032A690-379C-4521-B93D-1B0F5475A9E2}"/>
                  </a:ext>
                </a:extLst>
              </p:cNvPr>
              <p:cNvSpPr/>
              <p:nvPr/>
            </p:nvSpPr>
            <p:spPr bwMode="auto">
              <a:xfrm>
                <a:off x="4890441" y="4449061"/>
                <a:ext cx="958850" cy="299747"/>
              </a:xfrm>
              <a:prstGeom prst="roundRect">
                <a:avLst/>
              </a:prstGeom>
              <a:solidFill>
                <a:srgbClr val="002570">
                  <a:lumMod val="75000"/>
                </a:srgbClr>
              </a:solidFill>
              <a:ln w="25400" cap="flat" cmpd="sng" algn="ctr">
                <a:solidFill>
                  <a:srgbClr val="80808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D2CDC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F9228042-2A93-4406-923E-D306FC57407F}"/>
                  </a:ext>
                </a:extLst>
              </p:cNvPr>
              <p:cNvCxnSpPr/>
              <p:nvPr/>
            </p:nvCxnSpPr>
            <p:spPr bwMode="auto">
              <a:xfrm rot="5400000">
                <a:off x="5002670" y="4598935"/>
                <a:ext cx="223216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25690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1B4DE227-41A0-4F80-81D2-8BD011BC6347}"/>
                  </a:ext>
                </a:extLst>
              </p:cNvPr>
              <p:cNvCxnSpPr/>
              <p:nvPr/>
            </p:nvCxnSpPr>
            <p:spPr bwMode="auto">
              <a:xfrm rot="5400000">
                <a:off x="5513845" y="4598935"/>
                <a:ext cx="223216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425690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</p:grpSp>
        <p:sp>
          <p:nvSpPr>
            <p:cNvPr id="92" name="Rectangle 62">
              <a:extLst>
                <a:ext uri="{FF2B5EF4-FFF2-40B4-BE49-F238E27FC236}">
                  <a16:creationId xmlns:a16="http://schemas.microsoft.com/office/drawing/2014/main" id="{1C923D7A-2A5E-4C12-B6AD-06F14B491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350" y="148656"/>
              <a:ext cx="1793875" cy="384175"/>
            </a:xfrm>
            <a:prstGeom prst="rect">
              <a:avLst/>
            </a:prstGeom>
            <a:solidFill>
              <a:srgbClr val="002570"/>
            </a:solidFill>
            <a:ln w="9525" algn="ctr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sp>
          <p:nvSpPr>
            <p:cNvPr id="93" name="Rectangle 63">
              <a:extLst>
                <a:ext uri="{FF2B5EF4-FFF2-40B4-BE49-F238E27FC236}">
                  <a16:creationId xmlns:a16="http://schemas.microsoft.com/office/drawing/2014/main" id="{B01FF7FA-5F0B-46E2-8A41-EAA832830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350" y="4806381"/>
              <a:ext cx="1793875" cy="385762"/>
            </a:xfrm>
            <a:prstGeom prst="rect">
              <a:avLst/>
            </a:prstGeom>
            <a:solidFill>
              <a:srgbClr val="002570"/>
            </a:solidFill>
            <a:ln w="9525" algn="ctr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Empowerment</a:t>
              </a:r>
            </a:p>
          </p:txBody>
        </p:sp>
        <p:sp>
          <p:nvSpPr>
            <p:cNvPr id="94" name="Rectangle 65">
              <a:extLst>
                <a:ext uri="{FF2B5EF4-FFF2-40B4-BE49-F238E27FC236}">
                  <a16:creationId xmlns:a16="http://schemas.microsoft.com/office/drawing/2014/main" id="{94A2EC3E-A877-499D-938F-F98489A919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0925" y="718568"/>
              <a:ext cx="1390650" cy="292100"/>
            </a:xfrm>
            <a:prstGeom prst="rect">
              <a:avLst/>
            </a:prstGeom>
            <a:solidFill>
              <a:srgbClr val="001E5F">
                <a:lumMod val="90000"/>
                <a:lumOff val="10000"/>
              </a:srgbClr>
            </a:solidFill>
            <a:ln w="9525" algn="ctr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Performance</a:t>
              </a:r>
            </a:p>
          </p:txBody>
        </p:sp>
        <p:sp>
          <p:nvSpPr>
            <p:cNvPr id="95" name="Rectangle 69">
              <a:extLst>
                <a:ext uri="{FF2B5EF4-FFF2-40B4-BE49-F238E27FC236}">
                  <a16:creationId xmlns:a16="http://schemas.microsoft.com/office/drawing/2014/main" id="{0AED70F6-7E2E-4D08-A3C8-236899A53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813" y="718568"/>
              <a:ext cx="1389062" cy="292100"/>
            </a:xfrm>
            <a:prstGeom prst="rect">
              <a:avLst/>
            </a:prstGeom>
            <a:solidFill>
              <a:srgbClr val="001E5F">
                <a:lumMod val="90000"/>
                <a:lumOff val="10000"/>
              </a:srgbClr>
            </a:solidFill>
            <a:ln w="9525" algn="ctr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Management</a:t>
              </a:r>
            </a:p>
          </p:txBody>
        </p:sp>
        <p:sp>
          <p:nvSpPr>
            <p:cNvPr id="96" name="Rectangle 70">
              <a:extLst>
                <a:ext uri="{FF2B5EF4-FFF2-40B4-BE49-F238E27FC236}">
                  <a16:creationId xmlns:a16="http://schemas.microsoft.com/office/drawing/2014/main" id="{4F1995DF-DCC7-4AFB-A46B-F8919F5E0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5113" y="718568"/>
              <a:ext cx="1389062" cy="292100"/>
            </a:xfrm>
            <a:prstGeom prst="rect">
              <a:avLst/>
            </a:prstGeom>
            <a:solidFill>
              <a:srgbClr val="001E5F">
                <a:lumMod val="90000"/>
                <a:lumOff val="10000"/>
              </a:srgbClr>
            </a:solidFill>
            <a:ln w="9525" algn="ctr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Policy</a:t>
              </a:r>
            </a:p>
          </p:txBody>
        </p:sp>
        <p:sp>
          <p:nvSpPr>
            <p:cNvPr id="97" name="Rectangle 75">
              <a:extLst>
                <a:ext uri="{FF2B5EF4-FFF2-40B4-BE49-F238E27FC236}">
                  <a16:creationId xmlns:a16="http://schemas.microsoft.com/office/drawing/2014/main" id="{97BC5C64-7746-46D6-8D7A-FFF1F0A87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413" y="718568"/>
              <a:ext cx="1390650" cy="292100"/>
            </a:xfrm>
            <a:prstGeom prst="rect">
              <a:avLst/>
            </a:prstGeom>
            <a:solidFill>
              <a:srgbClr val="001E5F">
                <a:lumMod val="90000"/>
                <a:lumOff val="10000"/>
              </a:srgbClr>
            </a:solidFill>
            <a:ln w="9525" algn="ctr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Strategy</a:t>
              </a:r>
            </a:p>
          </p:txBody>
        </p:sp>
        <p:sp>
          <p:nvSpPr>
            <p:cNvPr id="49" name="TextBox 54">
              <a:extLst>
                <a:ext uri="{FF2B5EF4-FFF2-40B4-BE49-F238E27FC236}">
                  <a16:creationId xmlns:a16="http://schemas.microsoft.com/office/drawing/2014/main" id="{DF746F91-7A87-4CD5-A1B4-1482A2005640}"/>
                </a:ext>
              </a:extLst>
            </p:cNvPr>
            <p:cNvSpPr txBox="1"/>
            <p:nvPr/>
          </p:nvSpPr>
          <p:spPr>
            <a:xfrm>
              <a:off x="5744312" y="4813996"/>
              <a:ext cx="104387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900" i="1" dirty="0">
                  <a:solidFill>
                    <a:schemeClr val="bg1"/>
                  </a:solidFill>
                </a:rPr>
                <a:t>©Ron Meyer 2020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9158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05B47BEC59CA4B8089A6B4ED63D959" ma:contentTypeVersion="16" ma:contentTypeDescription="Een nieuw document maken." ma:contentTypeScope="" ma:versionID="aeb1e2d94d5f2f9a0f971c23b2fcbf48">
  <xsd:schema xmlns:xsd="http://www.w3.org/2001/XMLSchema" xmlns:xs="http://www.w3.org/2001/XMLSchema" xmlns:p="http://schemas.microsoft.com/office/2006/metadata/properties" xmlns:ns2="b6dd9602-987c-45f9-8f58-95feec566d02" xmlns:ns3="c0f3466e-627d-4c91-89ff-1af2ea1f7248" targetNamespace="http://schemas.microsoft.com/office/2006/metadata/properties" ma:root="true" ma:fieldsID="c72d0e5f25fea25a82d0c50b42eea117" ns2:_="" ns3:_="">
    <xsd:import namespace="b6dd9602-987c-45f9-8f58-95feec566d02"/>
    <xsd:import namespace="c0f3466e-627d-4c91-89ff-1af2ea1f724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d9602-987c-45f9-8f58-95feec566d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internalName="SharingHintHash" ma:readOnly="true">
      <xsd:simpleType>
        <xsd:restriction base="dms:Text"/>
      </xsd:simpleType>
    </xsd:element>
    <xsd:element name="TaxCatchAll" ma:index="19" nillable="true" ma:displayName="Taxonomy Catch All Column" ma:hidden="true" ma:list="{740a5829-827c-43e8-aec4-7e7c619df350}" ma:internalName="TaxCatchAll" ma:showField="CatchAllData" ma:web="b6dd9602-987c-45f9-8f58-95feec566d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f3466e-627d-4c91-89ff-1af2ea1f72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23dd1747-cedd-4371-a998-5119ce8508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dd9602-987c-45f9-8f58-95feec566d02" xsi:nil="true"/>
    <lcf76f155ced4ddcb4097134ff3c332f xmlns="c0f3466e-627d-4c91-89ff-1af2ea1f724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2C1EF0-97B0-427B-BC75-37AA18AF395B}"/>
</file>

<file path=customXml/itemProps2.xml><?xml version="1.0" encoding="utf-8"?>
<ds:datastoreItem xmlns:ds="http://schemas.openxmlformats.org/officeDocument/2006/customXml" ds:itemID="{32DF2401-6793-484F-94BE-CB73A04360CB}"/>
</file>

<file path=customXml/itemProps3.xml><?xml version="1.0" encoding="utf-8"?>
<ds:datastoreItem xmlns:ds="http://schemas.openxmlformats.org/officeDocument/2006/customXml" ds:itemID="{DB050DD4-25B4-4C9A-A184-445BCEDBEFC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52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Meyer</dc:creator>
  <cp:lastModifiedBy>Ron Meyer</cp:lastModifiedBy>
  <cp:revision>3</cp:revision>
  <dcterms:created xsi:type="dcterms:W3CDTF">2020-02-13T11:51:53Z</dcterms:created>
  <dcterms:modified xsi:type="dcterms:W3CDTF">2025-04-16T13:49:58Z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0x0101003105B47BEC59CA4B8089A6B4ED63D959</vt:lpwstr>
  </property>
</Properties>
</file>