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8" r:id="rId2"/>
  </p:sldIdLst>
  <p:sldSz cx="6551613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5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371" y="854243"/>
            <a:ext cx="5568871" cy="1817229"/>
          </a:xfrm>
        </p:spPr>
        <p:txBody>
          <a:bodyPr anchor="b"/>
          <a:lstStyle>
            <a:lvl1pPr algn="ctr">
              <a:defRPr sz="4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952" y="2741551"/>
            <a:ext cx="4913710" cy="1260219"/>
          </a:xfrm>
        </p:spPr>
        <p:txBody>
          <a:bodyPr/>
          <a:lstStyle>
            <a:lvl1pPr marL="0" indent="0" algn="ctr">
              <a:buNone/>
              <a:defRPr sz="1720"/>
            </a:lvl1pPr>
            <a:lvl2pPr marL="327584" indent="0" algn="ctr">
              <a:buNone/>
              <a:defRPr sz="1433"/>
            </a:lvl2pPr>
            <a:lvl3pPr marL="655168" indent="0" algn="ctr">
              <a:buNone/>
              <a:defRPr sz="1290"/>
            </a:lvl3pPr>
            <a:lvl4pPr marL="982751" indent="0" algn="ctr">
              <a:buNone/>
              <a:defRPr sz="1146"/>
            </a:lvl4pPr>
            <a:lvl5pPr marL="1310335" indent="0" algn="ctr">
              <a:buNone/>
              <a:defRPr sz="1146"/>
            </a:lvl5pPr>
            <a:lvl6pPr marL="1637919" indent="0" algn="ctr">
              <a:buNone/>
              <a:defRPr sz="1146"/>
            </a:lvl6pPr>
            <a:lvl7pPr marL="1965503" indent="0" algn="ctr">
              <a:buNone/>
              <a:defRPr sz="1146"/>
            </a:lvl7pPr>
            <a:lvl8pPr marL="2293087" indent="0" algn="ctr">
              <a:buNone/>
              <a:defRPr sz="1146"/>
            </a:lvl8pPr>
            <a:lvl9pPr marL="2620670" indent="0" algn="ctr">
              <a:buNone/>
              <a:defRPr sz="11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2906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545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88498" y="277901"/>
            <a:ext cx="1412692" cy="4423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424" y="277901"/>
            <a:ext cx="4156179" cy="4423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7804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004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12" y="1301302"/>
            <a:ext cx="5650766" cy="2171250"/>
          </a:xfrm>
        </p:spPr>
        <p:txBody>
          <a:bodyPr anchor="b"/>
          <a:lstStyle>
            <a:lvl1pPr>
              <a:defRPr sz="4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012" y="3493092"/>
            <a:ext cx="5650766" cy="1141809"/>
          </a:xfrm>
        </p:spPr>
        <p:txBody>
          <a:bodyPr/>
          <a:lstStyle>
            <a:lvl1pPr marL="0" indent="0">
              <a:buNone/>
              <a:defRPr sz="1720">
                <a:solidFill>
                  <a:schemeClr val="tx1"/>
                </a:solidFill>
              </a:defRPr>
            </a:lvl1pPr>
            <a:lvl2pPr marL="32758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2pPr>
            <a:lvl3pPr marL="655168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3pPr>
            <a:lvl4pPr marL="982751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4pPr>
            <a:lvl5pPr marL="1310335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5pPr>
            <a:lvl6pPr marL="1637919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6pPr>
            <a:lvl7pPr marL="1965503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7pPr>
            <a:lvl8pPr marL="2293087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8pPr>
            <a:lvl9pPr marL="2620670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8579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423" y="1389503"/>
            <a:ext cx="2784436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6754" y="1389503"/>
            <a:ext cx="2784436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2751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277902"/>
            <a:ext cx="5650766" cy="1008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277" y="1279552"/>
            <a:ext cx="2771639" cy="627089"/>
          </a:xfrm>
        </p:spPr>
        <p:txBody>
          <a:bodyPr anchor="b"/>
          <a:lstStyle>
            <a:lvl1pPr marL="0" indent="0">
              <a:buNone/>
              <a:defRPr sz="1720" b="1"/>
            </a:lvl1pPr>
            <a:lvl2pPr marL="327584" indent="0">
              <a:buNone/>
              <a:defRPr sz="1433" b="1"/>
            </a:lvl2pPr>
            <a:lvl3pPr marL="655168" indent="0">
              <a:buNone/>
              <a:defRPr sz="1290" b="1"/>
            </a:lvl3pPr>
            <a:lvl4pPr marL="982751" indent="0">
              <a:buNone/>
              <a:defRPr sz="1146" b="1"/>
            </a:lvl4pPr>
            <a:lvl5pPr marL="1310335" indent="0">
              <a:buNone/>
              <a:defRPr sz="1146" b="1"/>
            </a:lvl5pPr>
            <a:lvl6pPr marL="1637919" indent="0">
              <a:buNone/>
              <a:defRPr sz="1146" b="1"/>
            </a:lvl6pPr>
            <a:lvl7pPr marL="1965503" indent="0">
              <a:buNone/>
              <a:defRPr sz="1146" b="1"/>
            </a:lvl7pPr>
            <a:lvl8pPr marL="2293087" indent="0">
              <a:buNone/>
              <a:defRPr sz="1146" b="1"/>
            </a:lvl8pPr>
            <a:lvl9pPr marL="2620670" indent="0">
              <a:buNone/>
              <a:defRPr sz="11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277" y="1906640"/>
            <a:ext cx="2771639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6754" y="1279552"/>
            <a:ext cx="2785289" cy="627089"/>
          </a:xfrm>
        </p:spPr>
        <p:txBody>
          <a:bodyPr anchor="b"/>
          <a:lstStyle>
            <a:lvl1pPr marL="0" indent="0">
              <a:buNone/>
              <a:defRPr sz="1720" b="1"/>
            </a:lvl1pPr>
            <a:lvl2pPr marL="327584" indent="0">
              <a:buNone/>
              <a:defRPr sz="1433" b="1"/>
            </a:lvl2pPr>
            <a:lvl3pPr marL="655168" indent="0">
              <a:buNone/>
              <a:defRPr sz="1290" b="1"/>
            </a:lvl3pPr>
            <a:lvl4pPr marL="982751" indent="0">
              <a:buNone/>
              <a:defRPr sz="1146" b="1"/>
            </a:lvl4pPr>
            <a:lvl5pPr marL="1310335" indent="0">
              <a:buNone/>
              <a:defRPr sz="1146" b="1"/>
            </a:lvl5pPr>
            <a:lvl6pPr marL="1637919" indent="0">
              <a:buNone/>
              <a:defRPr sz="1146" b="1"/>
            </a:lvl6pPr>
            <a:lvl7pPr marL="1965503" indent="0">
              <a:buNone/>
              <a:defRPr sz="1146" b="1"/>
            </a:lvl7pPr>
            <a:lvl8pPr marL="2293087" indent="0">
              <a:buNone/>
              <a:defRPr sz="1146" b="1"/>
            </a:lvl8pPr>
            <a:lvl9pPr marL="2620670" indent="0">
              <a:buNone/>
              <a:defRPr sz="11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6754" y="1906640"/>
            <a:ext cx="2785289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1003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270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0946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347980"/>
            <a:ext cx="2113066" cy="1217930"/>
          </a:xfrm>
        </p:spPr>
        <p:txBody>
          <a:bodyPr anchor="b"/>
          <a:lstStyle>
            <a:lvl1pPr>
              <a:defRPr sz="2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5289" y="751541"/>
            <a:ext cx="3316754" cy="3709370"/>
          </a:xfrm>
        </p:spPr>
        <p:txBody>
          <a:bodyPr/>
          <a:lstStyle>
            <a:lvl1pPr>
              <a:defRPr sz="2293"/>
            </a:lvl1pPr>
            <a:lvl2pPr>
              <a:defRPr sz="2006"/>
            </a:lvl2pPr>
            <a:lvl3pPr>
              <a:defRPr sz="1720"/>
            </a:lvl3pPr>
            <a:lvl4pPr>
              <a:defRPr sz="1433"/>
            </a:lvl4pPr>
            <a:lvl5pPr>
              <a:defRPr sz="1433"/>
            </a:lvl5pPr>
            <a:lvl6pPr>
              <a:defRPr sz="1433"/>
            </a:lvl6pPr>
            <a:lvl7pPr>
              <a:defRPr sz="1433"/>
            </a:lvl7pPr>
            <a:lvl8pPr>
              <a:defRPr sz="1433"/>
            </a:lvl8pPr>
            <a:lvl9pPr>
              <a:defRPr sz="14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277" y="1565910"/>
            <a:ext cx="2113066" cy="2901042"/>
          </a:xfrm>
        </p:spPr>
        <p:txBody>
          <a:bodyPr/>
          <a:lstStyle>
            <a:lvl1pPr marL="0" indent="0">
              <a:buNone/>
              <a:defRPr sz="1146"/>
            </a:lvl1pPr>
            <a:lvl2pPr marL="327584" indent="0">
              <a:buNone/>
              <a:defRPr sz="1003"/>
            </a:lvl2pPr>
            <a:lvl3pPr marL="655168" indent="0">
              <a:buNone/>
              <a:defRPr sz="860"/>
            </a:lvl3pPr>
            <a:lvl4pPr marL="982751" indent="0">
              <a:buNone/>
              <a:defRPr sz="717"/>
            </a:lvl4pPr>
            <a:lvl5pPr marL="1310335" indent="0">
              <a:buNone/>
              <a:defRPr sz="717"/>
            </a:lvl5pPr>
            <a:lvl6pPr marL="1637919" indent="0">
              <a:buNone/>
              <a:defRPr sz="717"/>
            </a:lvl6pPr>
            <a:lvl7pPr marL="1965503" indent="0">
              <a:buNone/>
              <a:defRPr sz="717"/>
            </a:lvl7pPr>
            <a:lvl8pPr marL="2293087" indent="0">
              <a:buNone/>
              <a:defRPr sz="717"/>
            </a:lvl8pPr>
            <a:lvl9pPr marL="2620670" indent="0">
              <a:buNone/>
              <a:defRPr sz="7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8589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347980"/>
            <a:ext cx="2113066" cy="1217930"/>
          </a:xfrm>
        </p:spPr>
        <p:txBody>
          <a:bodyPr anchor="b"/>
          <a:lstStyle>
            <a:lvl1pPr>
              <a:defRPr sz="2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85289" y="751541"/>
            <a:ext cx="3316754" cy="3709370"/>
          </a:xfrm>
        </p:spPr>
        <p:txBody>
          <a:bodyPr anchor="t"/>
          <a:lstStyle>
            <a:lvl1pPr marL="0" indent="0">
              <a:buNone/>
              <a:defRPr sz="2293"/>
            </a:lvl1pPr>
            <a:lvl2pPr marL="327584" indent="0">
              <a:buNone/>
              <a:defRPr sz="2006"/>
            </a:lvl2pPr>
            <a:lvl3pPr marL="655168" indent="0">
              <a:buNone/>
              <a:defRPr sz="1720"/>
            </a:lvl3pPr>
            <a:lvl4pPr marL="982751" indent="0">
              <a:buNone/>
              <a:defRPr sz="1433"/>
            </a:lvl4pPr>
            <a:lvl5pPr marL="1310335" indent="0">
              <a:buNone/>
              <a:defRPr sz="1433"/>
            </a:lvl5pPr>
            <a:lvl6pPr marL="1637919" indent="0">
              <a:buNone/>
              <a:defRPr sz="1433"/>
            </a:lvl6pPr>
            <a:lvl7pPr marL="1965503" indent="0">
              <a:buNone/>
              <a:defRPr sz="1433"/>
            </a:lvl7pPr>
            <a:lvl8pPr marL="2293087" indent="0">
              <a:buNone/>
              <a:defRPr sz="1433"/>
            </a:lvl8pPr>
            <a:lvl9pPr marL="2620670" indent="0">
              <a:buNone/>
              <a:defRPr sz="14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277" y="1565910"/>
            <a:ext cx="2113066" cy="2901042"/>
          </a:xfrm>
        </p:spPr>
        <p:txBody>
          <a:bodyPr/>
          <a:lstStyle>
            <a:lvl1pPr marL="0" indent="0">
              <a:buNone/>
              <a:defRPr sz="1146"/>
            </a:lvl1pPr>
            <a:lvl2pPr marL="327584" indent="0">
              <a:buNone/>
              <a:defRPr sz="1003"/>
            </a:lvl2pPr>
            <a:lvl3pPr marL="655168" indent="0">
              <a:buNone/>
              <a:defRPr sz="860"/>
            </a:lvl3pPr>
            <a:lvl4pPr marL="982751" indent="0">
              <a:buNone/>
              <a:defRPr sz="717"/>
            </a:lvl4pPr>
            <a:lvl5pPr marL="1310335" indent="0">
              <a:buNone/>
              <a:defRPr sz="717"/>
            </a:lvl5pPr>
            <a:lvl6pPr marL="1637919" indent="0">
              <a:buNone/>
              <a:defRPr sz="717"/>
            </a:lvl6pPr>
            <a:lvl7pPr marL="1965503" indent="0">
              <a:buNone/>
              <a:defRPr sz="717"/>
            </a:lvl7pPr>
            <a:lvl8pPr marL="2293087" indent="0">
              <a:buNone/>
              <a:defRPr sz="717"/>
            </a:lvl8pPr>
            <a:lvl9pPr marL="2620670" indent="0">
              <a:buNone/>
              <a:defRPr sz="7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8427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424" y="277902"/>
            <a:ext cx="5650766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424" y="1389503"/>
            <a:ext cx="5650766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0423" y="4837890"/>
            <a:ext cx="1474113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222" y="4837890"/>
            <a:ext cx="2211169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27077" y="4837890"/>
            <a:ext cx="1474113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8592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55168" rtl="0" eaLnBrk="1" latinLnBrk="0" hangingPunct="1">
        <a:lnSpc>
          <a:spcPct val="90000"/>
        </a:lnSpc>
        <a:spcBef>
          <a:spcPct val="0"/>
        </a:spcBef>
        <a:buNone/>
        <a:defRPr sz="31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792" indent="-163792" algn="l" defTabSz="655168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006" kern="1200">
          <a:solidFill>
            <a:schemeClr val="tx1"/>
          </a:solidFill>
          <a:latin typeface="+mn-lt"/>
          <a:ea typeface="+mn-ea"/>
          <a:cs typeface="+mn-cs"/>
        </a:defRPr>
      </a:lvl1pPr>
      <a:lvl2pPr marL="491376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720" kern="1200">
          <a:solidFill>
            <a:schemeClr val="tx1"/>
          </a:solidFill>
          <a:latin typeface="+mn-lt"/>
          <a:ea typeface="+mn-ea"/>
          <a:cs typeface="+mn-cs"/>
        </a:defRPr>
      </a:lvl2pPr>
      <a:lvl3pPr marL="818960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433" kern="1200">
          <a:solidFill>
            <a:schemeClr val="tx1"/>
          </a:solidFill>
          <a:latin typeface="+mn-lt"/>
          <a:ea typeface="+mn-ea"/>
          <a:cs typeface="+mn-cs"/>
        </a:defRPr>
      </a:lvl3pPr>
      <a:lvl4pPr marL="1146543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4pPr>
      <a:lvl5pPr marL="1474127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5pPr>
      <a:lvl6pPr marL="1801711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6pPr>
      <a:lvl7pPr marL="2129295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7pPr>
      <a:lvl8pPr marL="2456879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8pPr>
      <a:lvl9pPr marL="2784462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1pPr>
      <a:lvl2pPr marL="327584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2pPr>
      <a:lvl3pPr marL="655168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3pPr>
      <a:lvl4pPr marL="982751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4pPr>
      <a:lvl5pPr marL="1310335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5pPr>
      <a:lvl6pPr marL="1637919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6pPr>
      <a:lvl7pPr marL="1965503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7pPr>
      <a:lvl8pPr marL="2293087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8pPr>
      <a:lvl9pPr marL="2620670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DAD674EC-5436-CC94-D7A5-B60062AE8A45}"/>
              </a:ext>
            </a:extLst>
          </p:cNvPr>
          <p:cNvGrpSpPr/>
          <p:nvPr/>
        </p:nvGrpSpPr>
        <p:grpSpPr>
          <a:xfrm>
            <a:off x="107806" y="89850"/>
            <a:ext cx="6336000" cy="5040000"/>
            <a:chOff x="107806" y="89850"/>
            <a:chExt cx="6336000" cy="5040000"/>
          </a:xfrm>
        </p:grpSpPr>
        <p:sp>
          <p:nvSpPr>
            <p:cNvPr id="66" name="AutoShape 2">
              <a:extLst>
                <a:ext uri="{FF2B5EF4-FFF2-40B4-BE49-F238E27FC236}">
                  <a16:creationId xmlns:a16="http://schemas.microsoft.com/office/drawing/2014/main" id="{AF30B628-7F0A-E10C-C858-1B0AE63A01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55806" y="-558150"/>
              <a:ext cx="5040000" cy="6336000"/>
            </a:xfrm>
            <a:prstGeom prst="leftRightArrow">
              <a:avLst>
                <a:gd name="adj1" fmla="val 92720"/>
                <a:gd name="adj2" fmla="val 9863"/>
              </a:avLst>
            </a:prstGeom>
            <a:gradFill rotWithShape="1">
              <a:gsLst>
                <a:gs pos="0">
                  <a:srgbClr val="002570"/>
                </a:gs>
                <a:gs pos="100000">
                  <a:srgbClr val="002570">
                    <a:lumMod val="60000"/>
                    <a:lumOff val="40000"/>
                  </a:srgbClr>
                </a:gs>
              </a:gsLst>
              <a:lin ang="0" scaled="1"/>
            </a:gradFill>
            <a:ln w="9525">
              <a:solidFill>
                <a:srgbClr val="00257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Arial"/>
                  <a:cs typeface="Arial" panose="020B0604020202020204" pitchFamily="34" charset="0"/>
                </a:rPr>
                <a:t>Business Units Lead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	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Corporate Center Leads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Arial"/>
                  <a:cs typeface="Arial" panose="020B0604020202020204" pitchFamily="34" charset="0"/>
                </a:rPr>
                <a:t>  Differentiation  	                  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Integration</a:t>
              </a:r>
            </a:p>
          </p:txBody>
        </p:sp>
        <p:sp>
          <p:nvSpPr>
            <p:cNvPr id="67" name="Rectangle 4">
              <a:extLst>
                <a:ext uri="{FF2B5EF4-FFF2-40B4-BE49-F238E27FC236}">
                  <a16:creationId xmlns:a16="http://schemas.microsoft.com/office/drawing/2014/main" id="{7E42AA38-8CEC-B86B-54FD-1731E79D0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3822416"/>
              <a:ext cx="5120640" cy="73152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Financial Control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Only financial targets set; regular reporting and review</a:t>
              </a:r>
            </a:p>
          </p:txBody>
        </p:sp>
        <p:sp>
          <p:nvSpPr>
            <p:cNvPr id="68" name="Rectangle 5">
              <a:extLst>
                <a:ext uri="{FF2B5EF4-FFF2-40B4-BE49-F238E27FC236}">
                  <a16:creationId xmlns:a16="http://schemas.microsoft.com/office/drawing/2014/main" id="{FD316E2D-F4B0-BFAF-F782-58B3BBDFD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1457999"/>
              <a:ext cx="5120640" cy="73152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Direction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Strong central direction; ongoing operational reviews</a:t>
              </a:r>
            </a:p>
          </p:txBody>
        </p:sp>
        <p:sp>
          <p:nvSpPr>
            <p:cNvPr id="69" name="Rectangle 6">
              <a:extLst>
                <a:ext uri="{FF2B5EF4-FFF2-40B4-BE49-F238E27FC236}">
                  <a16:creationId xmlns:a16="http://schemas.microsoft.com/office/drawing/2014/main" id="{D4A4B74D-67D2-15D2-AC51-E9A511075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2246138"/>
              <a:ext cx="5120640" cy="73152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Control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targets set jointly; strategic &amp; operational reviews</a:t>
              </a:r>
            </a:p>
          </p:txBody>
        </p:sp>
        <p:sp>
          <p:nvSpPr>
            <p:cNvPr id="70" name="Rectangle 7">
              <a:extLst>
                <a:ext uri="{FF2B5EF4-FFF2-40B4-BE49-F238E27FC236}">
                  <a16:creationId xmlns:a16="http://schemas.microsoft.com/office/drawing/2014/main" id="{D718905D-760E-9742-012A-66C2B9A5D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3034277"/>
              <a:ext cx="5120640" cy="73152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Guidance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Strategic sparring &amp; approval; financial and strategic monitoring</a:t>
              </a:r>
            </a:p>
          </p:txBody>
        </p:sp>
        <p:sp>
          <p:nvSpPr>
            <p:cNvPr id="71" name="Rectangle 8">
              <a:extLst>
                <a:ext uri="{FF2B5EF4-FFF2-40B4-BE49-F238E27FC236}">
                  <a16:creationId xmlns:a16="http://schemas.microsoft.com/office/drawing/2014/main" id="{19822539-4A2D-65D9-33F1-D256217045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485" y="669860"/>
              <a:ext cx="5120640" cy="731520"/>
            </a:xfrm>
            <a:prstGeom prst="rect">
              <a:avLst/>
            </a:prstGeom>
            <a:solidFill>
              <a:srgbClr val="001E5F">
                <a:lumMod val="10000"/>
                <a:lumOff val="9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Integrated Organization Style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cs typeface="Arial" panose="020B0604020202020204" pitchFamily="34" charset="0"/>
                </a:rPr>
                <a:t>Fully centralized strategy and operations </a:t>
              </a:r>
              <a:endPara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</a:endParaRPr>
            </a:p>
          </p:txBody>
        </p:sp>
        <p:sp>
          <p:nvSpPr>
            <p:cNvPr id="72" name="Tekstvak 11">
              <a:extLst>
                <a:ext uri="{FF2B5EF4-FFF2-40B4-BE49-F238E27FC236}">
                  <a16:creationId xmlns:a16="http://schemas.microsoft.com/office/drawing/2014/main" id="{FB3E308B-52EF-22CB-3611-B70F8B910F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6224" y="4613343"/>
              <a:ext cx="15985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NL" sz="1600" b="1" dirty="0">
                  <a:solidFill>
                    <a:srgbClr val="FFFFFF"/>
                  </a:solidFill>
                  <a:cs typeface="Arial" panose="020B0604020202020204" pitchFamily="34" charset="0"/>
                </a:rPr>
                <a:t>Empowerment</a:t>
              </a:r>
            </a:p>
          </p:txBody>
        </p:sp>
        <p:sp>
          <p:nvSpPr>
            <p:cNvPr id="73" name="Tekstvak 12">
              <a:extLst>
                <a:ext uri="{FF2B5EF4-FFF2-40B4-BE49-F238E27FC236}">
                  <a16:creationId xmlns:a16="http://schemas.microsoft.com/office/drawing/2014/main" id="{19BCE817-1470-64EA-9ED5-F7B92F9D7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4902" y="255456"/>
              <a:ext cx="30396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NL" sz="1600" b="1" dirty="0">
                  <a:solidFill>
                    <a:srgbClr val="FFFFFF"/>
                  </a:solidFill>
                  <a:cs typeface="Arial" panose="020B0604020202020204" pitchFamily="34" charset="0"/>
                </a:rPr>
                <a:t>Control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85427B9-DEE7-8C9C-00B1-365228536E2C}"/>
                </a:ext>
              </a:extLst>
            </p:cNvPr>
            <p:cNvSpPr txBox="1"/>
            <p:nvPr/>
          </p:nvSpPr>
          <p:spPr>
            <a:xfrm>
              <a:off x="4794517" y="3828308"/>
              <a:ext cx="1080745" cy="225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865" i="1" dirty="0">
                  <a:solidFill>
                    <a:srgbClr val="256EFF"/>
                  </a:solidFill>
                  <a:latin typeface="Arial"/>
                </a:rPr>
                <a:t>©Ron Meyer 2022</a:t>
              </a:r>
              <a:endParaRPr lang="en-US" sz="865" dirty="0">
                <a:solidFill>
                  <a:srgbClr val="256EFF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6546F30-F0E0-4D4D-8454-1B2B80F23001}"/>
</file>

<file path=customXml/itemProps2.xml><?xml version="1.0" encoding="utf-8"?>
<ds:datastoreItem xmlns:ds="http://schemas.openxmlformats.org/officeDocument/2006/customXml" ds:itemID="{47632C72-AB96-47FB-B38C-B7F413998A04}"/>
</file>

<file path=customXml/itemProps3.xml><?xml version="1.0" encoding="utf-8"?>
<ds:datastoreItem xmlns:ds="http://schemas.openxmlformats.org/officeDocument/2006/customXml" ds:itemID="{58E723EE-E050-4743-B574-E06034D654D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72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11</cp:revision>
  <dcterms:created xsi:type="dcterms:W3CDTF">2022-05-31T06:36:37Z</dcterms:created>
  <dcterms:modified xsi:type="dcterms:W3CDTF">2025-04-16T13:46:29Z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