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783638" cy="5184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2FF"/>
    <a:srgbClr val="8BB2FF"/>
    <a:srgbClr val="71A0FF"/>
    <a:srgbClr val="D1E0FF"/>
    <a:srgbClr val="B9D0FF"/>
    <a:srgbClr val="EF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068C9-2EF5-40DA-98F1-41DA760C9705}" v="1" dt="2025-04-16T13:45:31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8DA068C9-2EF5-40DA-98F1-41DA760C9705}"/>
    <pc:docChg chg="modSld">
      <pc:chgData name="Ron Meyer" userId="65e0fe92-5782-4809-b035-4f1ab31a5557" providerId="ADAL" clId="{8DA068C9-2EF5-40DA-98F1-41DA760C9705}" dt="2025-04-16T13:45:31.110" v="0" actId="164"/>
      <pc:docMkLst>
        <pc:docMk/>
      </pc:docMkLst>
      <pc:sldChg chg="addSp modSp modAnim">
        <pc:chgData name="Ron Meyer" userId="65e0fe92-5782-4809-b035-4f1ab31a5557" providerId="ADAL" clId="{8DA068C9-2EF5-40DA-98F1-41DA760C9705}" dt="2025-04-16T13:45:31.110" v="0" actId="164"/>
        <pc:sldMkLst>
          <pc:docMk/>
          <pc:sldMk cId="559888139" sldId="256"/>
        </pc:sldMkLst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30" creationId="{F94C9413-7978-4531-9D25-390A8D5E41CE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0" creationId="{EA0E0FFB-A2D9-46F5-BDA7-67DD19B23576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1" creationId="{38F5A0F4-6669-4F5F-B0B1-447FC899B2CF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2" creationId="{817BECA2-8F0A-4DC6-99AE-58357258329D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3" creationId="{7BE6D4F8-3BE1-4AA4-9FCC-337CA42F90D6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4" creationId="{65EB5C21-89F3-402D-820E-BDE3E492415F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5" creationId="{FBE58187-6428-4657-AF9E-E50CDB1BEF26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6" creationId="{5C89FA2B-430A-49AF-9DB1-0CBA0D6381BA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7" creationId="{C3FC7A30-ABDB-4257-8FC1-FB8A5493A041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8" creationId="{656204D5-9BE1-4729-A793-603C0BB0E9B9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69" creationId="{CB90BA37-DE1B-419E-8B70-C3C5CCD8852A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70" creationId="{EF6D2097-2CD7-415E-B796-69ABEBF341B3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71" creationId="{A87D0979-97F3-42A1-AA8C-B54EBD6880FA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81" creationId="{7FC19FEE-22FD-4943-8A55-F56CABD2905F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82" creationId="{A94EE0A7-E2DD-4D0A-BCEE-2B404C008EC2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83" creationId="{B880A346-2563-4B95-ABF3-1C47CB779C8D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84" creationId="{D03054C8-D6C1-4CF9-AE67-CCC234657C96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91" creationId="{728D9C4A-EDF3-45AB-8325-0C3817D919F1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92" creationId="{FD0308EF-3DEE-4E1B-B803-125DA4D28AED}"/>
          </ac:spMkLst>
        </pc:spChg>
        <pc:spChg chg="mod">
          <ac:chgData name="Ron Meyer" userId="65e0fe92-5782-4809-b035-4f1ab31a5557" providerId="ADAL" clId="{8DA068C9-2EF5-40DA-98F1-41DA760C9705}" dt="2025-04-16T13:45:31.110" v="0" actId="164"/>
          <ac:spMkLst>
            <pc:docMk/>
            <pc:sldMk cId="559888139" sldId="256"/>
            <ac:spMk id="93" creationId="{C9DF9E2B-8E17-4BFB-BD04-D078EE4A76BB}"/>
          </ac:spMkLst>
        </pc:spChg>
        <pc:grpChg chg="add mod">
          <ac:chgData name="Ron Meyer" userId="65e0fe92-5782-4809-b035-4f1ab31a5557" providerId="ADAL" clId="{8DA068C9-2EF5-40DA-98F1-41DA760C9705}" dt="2025-04-16T13:45:31.110" v="0" actId="164"/>
          <ac:grpSpMkLst>
            <pc:docMk/>
            <pc:sldMk cId="559888139" sldId="256"/>
            <ac:grpSpMk id="2" creationId="{42D3EDF4-0241-6A4F-AA5F-B9302D2A504C}"/>
          </ac:grpSpMkLst>
        </pc:grpChg>
        <pc:grpChg chg="mod">
          <ac:chgData name="Ron Meyer" userId="65e0fe92-5782-4809-b035-4f1ab31a5557" providerId="ADAL" clId="{8DA068C9-2EF5-40DA-98F1-41DA760C9705}" dt="2025-04-16T13:45:31.110" v="0" actId="164"/>
          <ac:grpSpMkLst>
            <pc:docMk/>
            <pc:sldMk cId="559888139" sldId="256"/>
            <ac:grpSpMk id="72" creationId="{2E9C90EB-0356-497B-A2C0-218F3E0D1340}"/>
          </ac:grpSpMkLst>
        </pc:grpChg>
        <pc:grpChg chg="mod">
          <ac:chgData name="Ron Meyer" userId="65e0fe92-5782-4809-b035-4f1ab31a5557" providerId="ADAL" clId="{8DA068C9-2EF5-40DA-98F1-41DA760C9705}" dt="2025-04-16T13:45:31.110" v="0" actId="164"/>
          <ac:grpSpMkLst>
            <pc:docMk/>
            <pc:sldMk cId="559888139" sldId="256"/>
            <ac:grpSpMk id="75" creationId="{9A7953F2-E0A1-4C93-8384-DFF81FF1057C}"/>
          </ac:grpSpMkLst>
        </pc:grpChg>
        <pc:grpChg chg="mod">
          <ac:chgData name="Ron Meyer" userId="65e0fe92-5782-4809-b035-4f1ab31a5557" providerId="ADAL" clId="{8DA068C9-2EF5-40DA-98F1-41DA760C9705}" dt="2025-04-16T13:45:31.110" v="0" actId="164"/>
          <ac:grpSpMkLst>
            <pc:docMk/>
            <pc:sldMk cId="559888139" sldId="256"/>
            <ac:grpSpMk id="78" creationId="{2105F807-2A89-4B80-8D32-F2CA6173A50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955" y="848527"/>
            <a:ext cx="6587729" cy="1805070"/>
          </a:xfrm>
        </p:spPr>
        <p:txBody>
          <a:bodyPr anchor="b"/>
          <a:lstStyle>
            <a:lvl1pPr algn="ctr">
              <a:defRPr sz="43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5" y="2723207"/>
            <a:ext cx="6587729" cy="1251787"/>
          </a:xfrm>
        </p:spPr>
        <p:txBody>
          <a:bodyPr/>
          <a:lstStyle>
            <a:lvl1pPr marL="0" indent="0" algn="ctr">
              <a:buNone/>
              <a:defRPr sz="1729"/>
            </a:lvl1pPr>
            <a:lvl2pPr marL="329367" indent="0" algn="ctr">
              <a:buNone/>
              <a:defRPr sz="1441"/>
            </a:lvl2pPr>
            <a:lvl3pPr marL="658734" indent="0" algn="ctr">
              <a:buNone/>
              <a:defRPr sz="1297"/>
            </a:lvl3pPr>
            <a:lvl4pPr marL="988101" indent="0" algn="ctr">
              <a:buNone/>
              <a:defRPr sz="1153"/>
            </a:lvl4pPr>
            <a:lvl5pPr marL="1317468" indent="0" algn="ctr">
              <a:buNone/>
              <a:defRPr sz="1153"/>
            </a:lvl5pPr>
            <a:lvl6pPr marL="1646834" indent="0" algn="ctr">
              <a:buNone/>
              <a:defRPr sz="1153"/>
            </a:lvl6pPr>
            <a:lvl7pPr marL="1976201" indent="0" algn="ctr">
              <a:buNone/>
              <a:defRPr sz="1153"/>
            </a:lvl7pPr>
            <a:lvl8pPr marL="2305568" indent="0" algn="ctr">
              <a:buNone/>
              <a:defRPr sz="1153"/>
            </a:lvl8pPr>
            <a:lvl9pPr marL="2634935" indent="0" algn="ctr">
              <a:buNone/>
              <a:defRPr sz="11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4985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6414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276041"/>
            <a:ext cx="1893972" cy="4393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5" y="276041"/>
            <a:ext cx="5572120" cy="4393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5688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930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0" y="1292594"/>
            <a:ext cx="7575888" cy="2156722"/>
          </a:xfrm>
        </p:spPr>
        <p:txBody>
          <a:bodyPr anchor="b"/>
          <a:lstStyle>
            <a:lvl1pPr>
              <a:defRPr sz="43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0" y="3469719"/>
            <a:ext cx="7575888" cy="1134169"/>
          </a:xfrm>
        </p:spPr>
        <p:txBody>
          <a:bodyPr/>
          <a:lstStyle>
            <a:lvl1pPr marL="0" indent="0">
              <a:buNone/>
              <a:defRPr sz="1729">
                <a:solidFill>
                  <a:schemeClr val="tx1">
                    <a:tint val="75000"/>
                  </a:schemeClr>
                </a:solidFill>
              </a:defRPr>
            </a:lvl1pPr>
            <a:lvl2pPr marL="329367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2pPr>
            <a:lvl3pPr marL="658734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3pPr>
            <a:lvl4pPr marL="988101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4pPr>
            <a:lvl5pPr marL="13174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5pPr>
            <a:lvl6pPr marL="1646834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6pPr>
            <a:lvl7pPr marL="1976201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7pPr>
            <a:lvl8pPr marL="23055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8pPr>
            <a:lvl9pPr marL="2634935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029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380206"/>
            <a:ext cx="373304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380206"/>
            <a:ext cx="373304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07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276042"/>
            <a:ext cx="7575888" cy="100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270990"/>
            <a:ext cx="3715890" cy="622893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367" indent="0">
              <a:buNone/>
              <a:defRPr sz="1441" b="1"/>
            </a:lvl2pPr>
            <a:lvl3pPr marL="658734" indent="0">
              <a:buNone/>
              <a:defRPr sz="1297" b="1"/>
            </a:lvl3pPr>
            <a:lvl4pPr marL="988101" indent="0">
              <a:buNone/>
              <a:defRPr sz="1153" b="1"/>
            </a:lvl4pPr>
            <a:lvl5pPr marL="1317468" indent="0">
              <a:buNone/>
              <a:defRPr sz="1153" b="1"/>
            </a:lvl5pPr>
            <a:lvl6pPr marL="1646834" indent="0">
              <a:buNone/>
              <a:defRPr sz="1153" b="1"/>
            </a:lvl6pPr>
            <a:lvl7pPr marL="1976201" indent="0">
              <a:buNone/>
              <a:defRPr sz="1153" b="1"/>
            </a:lvl7pPr>
            <a:lvl8pPr marL="2305568" indent="0">
              <a:buNone/>
              <a:defRPr sz="1153" b="1"/>
            </a:lvl8pPr>
            <a:lvl9pPr marL="2634935" indent="0">
              <a:buNone/>
              <a:defRPr sz="11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1893883"/>
            <a:ext cx="3715890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270990"/>
            <a:ext cx="3734190" cy="622893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367" indent="0">
              <a:buNone/>
              <a:defRPr sz="1441" b="1"/>
            </a:lvl2pPr>
            <a:lvl3pPr marL="658734" indent="0">
              <a:buNone/>
              <a:defRPr sz="1297" b="1"/>
            </a:lvl3pPr>
            <a:lvl4pPr marL="988101" indent="0">
              <a:buNone/>
              <a:defRPr sz="1153" b="1"/>
            </a:lvl4pPr>
            <a:lvl5pPr marL="1317468" indent="0">
              <a:buNone/>
              <a:defRPr sz="1153" b="1"/>
            </a:lvl5pPr>
            <a:lvl6pPr marL="1646834" indent="0">
              <a:buNone/>
              <a:defRPr sz="1153" b="1"/>
            </a:lvl6pPr>
            <a:lvl7pPr marL="1976201" indent="0">
              <a:buNone/>
              <a:defRPr sz="1153" b="1"/>
            </a:lvl7pPr>
            <a:lvl8pPr marL="2305568" indent="0">
              <a:buNone/>
              <a:defRPr sz="1153" b="1"/>
            </a:lvl8pPr>
            <a:lvl9pPr marL="2634935" indent="0">
              <a:buNone/>
              <a:defRPr sz="11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1893883"/>
            <a:ext cx="3734190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24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440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8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5652"/>
            <a:ext cx="2832952" cy="1209781"/>
          </a:xfrm>
        </p:spPr>
        <p:txBody>
          <a:bodyPr anchor="b"/>
          <a:lstStyle>
            <a:lvl1pPr>
              <a:defRPr sz="23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0" y="746512"/>
            <a:ext cx="4446717" cy="3684551"/>
          </a:xfrm>
        </p:spPr>
        <p:txBody>
          <a:bodyPr/>
          <a:lstStyle>
            <a:lvl1pPr>
              <a:defRPr sz="2305"/>
            </a:lvl1pPr>
            <a:lvl2pPr>
              <a:defRPr sz="2017"/>
            </a:lvl2pPr>
            <a:lvl3pPr>
              <a:defRPr sz="1729"/>
            </a:lvl3pPr>
            <a:lvl4pPr>
              <a:defRPr sz="1441"/>
            </a:lvl4pPr>
            <a:lvl5pPr>
              <a:defRPr sz="1441"/>
            </a:lvl5pPr>
            <a:lvl6pPr>
              <a:defRPr sz="1441"/>
            </a:lvl6pPr>
            <a:lvl7pPr>
              <a:defRPr sz="1441"/>
            </a:lvl7pPr>
            <a:lvl8pPr>
              <a:defRPr sz="1441"/>
            </a:lvl8pPr>
            <a:lvl9pPr>
              <a:defRPr sz="14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555433"/>
            <a:ext cx="2832952" cy="2881631"/>
          </a:xfrm>
        </p:spPr>
        <p:txBody>
          <a:bodyPr/>
          <a:lstStyle>
            <a:lvl1pPr marL="0" indent="0">
              <a:buNone/>
              <a:defRPr sz="1153"/>
            </a:lvl1pPr>
            <a:lvl2pPr marL="329367" indent="0">
              <a:buNone/>
              <a:defRPr sz="1009"/>
            </a:lvl2pPr>
            <a:lvl3pPr marL="658734" indent="0">
              <a:buNone/>
              <a:defRPr sz="864"/>
            </a:lvl3pPr>
            <a:lvl4pPr marL="988101" indent="0">
              <a:buNone/>
              <a:defRPr sz="720"/>
            </a:lvl4pPr>
            <a:lvl5pPr marL="1317468" indent="0">
              <a:buNone/>
              <a:defRPr sz="720"/>
            </a:lvl5pPr>
            <a:lvl6pPr marL="1646834" indent="0">
              <a:buNone/>
              <a:defRPr sz="720"/>
            </a:lvl6pPr>
            <a:lvl7pPr marL="1976201" indent="0">
              <a:buNone/>
              <a:defRPr sz="720"/>
            </a:lvl7pPr>
            <a:lvl8pPr marL="2305568" indent="0">
              <a:buNone/>
              <a:defRPr sz="720"/>
            </a:lvl8pPr>
            <a:lvl9pPr marL="2634935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64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5652"/>
            <a:ext cx="2832952" cy="1209781"/>
          </a:xfrm>
        </p:spPr>
        <p:txBody>
          <a:bodyPr anchor="b"/>
          <a:lstStyle>
            <a:lvl1pPr>
              <a:defRPr sz="23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0" y="746512"/>
            <a:ext cx="4446717" cy="3684551"/>
          </a:xfrm>
        </p:spPr>
        <p:txBody>
          <a:bodyPr anchor="t"/>
          <a:lstStyle>
            <a:lvl1pPr marL="0" indent="0">
              <a:buNone/>
              <a:defRPr sz="2305"/>
            </a:lvl1pPr>
            <a:lvl2pPr marL="329367" indent="0">
              <a:buNone/>
              <a:defRPr sz="2017"/>
            </a:lvl2pPr>
            <a:lvl3pPr marL="658734" indent="0">
              <a:buNone/>
              <a:defRPr sz="1729"/>
            </a:lvl3pPr>
            <a:lvl4pPr marL="988101" indent="0">
              <a:buNone/>
              <a:defRPr sz="1441"/>
            </a:lvl4pPr>
            <a:lvl5pPr marL="1317468" indent="0">
              <a:buNone/>
              <a:defRPr sz="1441"/>
            </a:lvl5pPr>
            <a:lvl6pPr marL="1646834" indent="0">
              <a:buNone/>
              <a:defRPr sz="1441"/>
            </a:lvl6pPr>
            <a:lvl7pPr marL="1976201" indent="0">
              <a:buNone/>
              <a:defRPr sz="1441"/>
            </a:lvl7pPr>
            <a:lvl8pPr marL="2305568" indent="0">
              <a:buNone/>
              <a:defRPr sz="1441"/>
            </a:lvl8pPr>
            <a:lvl9pPr marL="2634935" indent="0">
              <a:buNone/>
              <a:defRPr sz="144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555433"/>
            <a:ext cx="2832952" cy="2881631"/>
          </a:xfrm>
        </p:spPr>
        <p:txBody>
          <a:bodyPr/>
          <a:lstStyle>
            <a:lvl1pPr marL="0" indent="0">
              <a:buNone/>
              <a:defRPr sz="1153"/>
            </a:lvl1pPr>
            <a:lvl2pPr marL="329367" indent="0">
              <a:buNone/>
              <a:defRPr sz="1009"/>
            </a:lvl2pPr>
            <a:lvl3pPr marL="658734" indent="0">
              <a:buNone/>
              <a:defRPr sz="864"/>
            </a:lvl3pPr>
            <a:lvl4pPr marL="988101" indent="0">
              <a:buNone/>
              <a:defRPr sz="720"/>
            </a:lvl4pPr>
            <a:lvl5pPr marL="1317468" indent="0">
              <a:buNone/>
              <a:defRPr sz="720"/>
            </a:lvl5pPr>
            <a:lvl6pPr marL="1646834" indent="0">
              <a:buNone/>
              <a:defRPr sz="720"/>
            </a:lvl6pPr>
            <a:lvl7pPr marL="1976201" indent="0">
              <a:buNone/>
              <a:defRPr sz="720"/>
            </a:lvl7pPr>
            <a:lvl8pPr marL="2305568" indent="0">
              <a:buNone/>
              <a:defRPr sz="720"/>
            </a:lvl8pPr>
            <a:lvl9pPr marL="2634935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5266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276042"/>
            <a:ext cx="7575888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380206"/>
            <a:ext cx="7575888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5" y="4805519"/>
            <a:ext cx="197631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4805519"/>
            <a:ext cx="2964478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4" y="4805519"/>
            <a:ext cx="197631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1710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58734" rtl="0" eaLnBrk="1" latinLnBrk="0" hangingPunct="1">
        <a:lnSpc>
          <a:spcPct val="90000"/>
        </a:lnSpc>
        <a:spcBef>
          <a:spcPct val="0"/>
        </a:spcBef>
        <a:buNone/>
        <a:defRPr sz="31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683" indent="-164683" algn="l" defTabSz="658734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494050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2pPr>
      <a:lvl3pPr marL="823417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3pPr>
      <a:lvl4pPr marL="1152784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482151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811518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2140885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470252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799618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1pPr>
      <a:lvl2pPr marL="329367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2pPr>
      <a:lvl3pPr marL="658734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3pPr>
      <a:lvl4pPr marL="988101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317468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646834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1976201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305568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634935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D3EDF4-0241-6A4F-AA5F-B9302D2A504C}"/>
              </a:ext>
            </a:extLst>
          </p:cNvPr>
          <p:cNvGrpSpPr/>
          <p:nvPr/>
        </p:nvGrpSpPr>
        <p:grpSpPr>
          <a:xfrm>
            <a:off x="74311" y="108518"/>
            <a:ext cx="8640648" cy="4968000"/>
            <a:chOff x="74311" y="108518"/>
            <a:chExt cx="8640648" cy="4968000"/>
          </a:xfrm>
        </p:grpSpPr>
        <p:sp>
          <p:nvSpPr>
            <p:cNvPr id="60" name="Arrow: Pentagon 59">
              <a:extLst>
                <a:ext uri="{FF2B5EF4-FFF2-40B4-BE49-F238E27FC236}">
                  <a16:creationId xmlns:a16="http://schemas.microsoft.com/office/drawing/2014/main" id="{EA0E0FFB-A2D9-46F5-BDA7-67DD19B23576}"/>
                </a:ext>
              </a:extLst>
            </p:cNvPr>
            <p:cNvSpPr/>
            <p:nvPr/>
          </p:nvSpPr>
          <p:spPr bwMode="auto">
            <a:xfrm>
              <a:off x="74311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FF4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8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Capture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Arrow: Pentagon 60">
              <a:extLst>
                <a:ext uri="{FF2B5EF4-FFF2-40B4-BE49-F238E27FC236}">
                  <a16:creationId xmlns:a16="http://schemas.microsoft.com/office/drawing/2014/main" id="{38F5A0F4-6669-4F5F-B0B1-447FC899B2CF}"/>
                </a:ext>
              </a:extLst>
            </p:cNvPr>
            <p:cNvSpPr/>
            <p:nvPr/>
          </p:nvSpPr>
          <p:spPr bwMode="auto">
            <a:xfrm>
              <a:off x="5906959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FF4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8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Acquisition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Arrow: Pentagon 61">
              <a:extLst>
                <a:ext uri="{FF2B5EF4-FFF2-40B4-BE49-F238E27FC236}">
                  <a16:creationId xmlns:a16="http://schemas.microsoft.com/office/drawing/2014/main" id="{817BECA2-8F0A-4DC6-99AE-58357258329D}"/>
                </a:ext>
              </a:extLst>
            </p:cNvPr>
            <p:cNvSpPr/>
            <p:nvPr/>
          </p:nvSpPr>
          <p:spPr bwMode="auto">
            <a:xfrm>
              <a:off x="2990791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FF4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8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Transfer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7BE6D4F8-3BE1-4AA4-9FCC-337CA42F90D6}"/>
                </a:ext>
              </a:extLst>
            </p:cNvPr>
            <p:cNvSpPr/>
            <p:nvPr/>
          </p:nvSpPr>
          <p:spPr bwMode="auto">
            <a:xfrm>
              <a:off x="434351" y="3204906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Situational Knowledge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5EB5C21-89F3-402D-820E-BDE3E492415F}"/>
                </a:ext>
              </a:extLst>
            </p:cNvPr>
            <p:cNvSpPr/>
            <p:nvPr/>
          </p:nvSpPr>
          <p:spPr bwMode="auto">
            <a:xfrm>
              <a:off x="434351" y="756590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Conceptual Knowledge</a:t>
              </a:r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FBE58187-6428-4657-AF9E-E50CDB1BEF26}"/>
                </a:ext>
              </a:extLst>
            </p:cNvPr>
            <p:cNvSpPr/>
            <p:nvPr/>
          </p:nvSpPr>
          <p:spPr bwMode="auto">
            <a:xfrm>
              <a:off x="434351" y="1980748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Expert Knowledge</a:t>
              </a:r>
            </a:p>
          </p:txBody>
        </p:sp>
        <p:sp>
          <p:nvSpPr>
            <p:cNvPr id="66" name="Cloud 65">
              <a:extLst>
                <a:ext uri="{FF2B5EF4-FFF2-40B4-BE49-F238E27FC236}">
                  <a16:creationId xmlns:a16="http://schemas.microsoft.com/office/drawing/2014/main" id="{5C89FA2B-430A-49AF-9DB1-0CBA0D6381BA}"/>
                </a:ext>
              </a:extLst>
            </p:cNvPr>
            <p:cNvSpPr/>
            <p:nvPr/>
          </p:nvSpPr>
          <p:spPr bwMode="auto">
            <a:xfrm>
              <a:off x="434351" y="4429062"/>
              <a:ext cx="2160000" cy="576000"/>
            </a:xfrm>
            <a:prstGeom prst="cloud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 A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7" name="Arrow: Up 66">
              <a:extLst>
                <a:ext uri="{FF2B5EF4-FFF2-40B4-BE49-F238E27FC236}">
                  <a16:creationId xmlns:a16="http://schemas.microsoft.com/office/drawing/2014/main" id="{C3FC7A30-ABDB-4257-8FC1-FB8A5493A041}"/>
                </a:ext>
              </a:extLst>
            </p:cNvPr>
            <p:cNvSpPr/>
            <p:nvPr/>
          </p:nvSpPr>
          <p:spPr bwMode="auto">
            <a:xfrm>
              <a:off x="794351" y="3960985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B9D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Observation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8" name="Arrow: Up 67">
              <a:extLst>
                <a:ext uri="{FF2B5EF4-FFF2-40B4-BE49-F238E27FC236}">
                  <a16:creationId xmlns:a16="http://schemas.microsoft.com/office/drawing/2014/main" id="{656204D5-9BE1-4729-A793-603C0BB0E9B9}"/>
                </a:ext>
              </a:extLst>
            </p:cNvPr>
            <p:cNvSpPr/>
            <p:nvPr/>
          </p:nvSpPr>
          <p:spPr bwMode="auto">
            <a:xfrm>
              <a:off x="794351" y="2736827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B9D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Reflection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9" name="Arrow: Up 68">
              <a:extLst>
                <a:ext uri="{FF2B5EF4-FFF2-40B4-BE49-F238E27FC236}">
                  <a16:creationId xmlns:a16="http://schemas.microsoft.com/office/drawing/2014/main" id="{CB90BA37-DE1B-419E-8B70-C3C5CCD8852A}"/>
                </a:ext>
              </a:extLst>
            </p:cNvPr>
            <p:cNvSpPr/>
            <p:nvPr/>
          </p:nvSpPr>
          <p:spPr bwMode="auto">
            <a:xfrm>
              <a:off x="794351" y="1512669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B9D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Codification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" name="Arrow: Right 69">
              <a:extLst>
                <a:ext uri="{FF2B5EF4-FFF2-40B4-BE49-F238E27FC236}">
                  <a16:creationId xmlns:a16="http://schemas.microsoft.com/office/drawing/2014/main" id="{EF6D2097-2CD7-415E-B796-69ABEBF341B3}"/>
                </a:ext>
              </a:extLst>
            </p:cNvPr>
            <p:cNvSpPr/>
            <p:nvPr/>
          </p:nvSpPr>
          <p:spPr bwMode="auto">
            <a:xfrm>
              <a:off x="2666599" y="299886"/>
              <a:ext cx="576000" cy="252000"/>
            </a:xfrm>
            <a:prstGeom prst="rightArrow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1" name="Arrow: Right 70">
              <a:extLst>
                <a:ext uri="{FF2B5EF4-FFF2-40B4-BE49-F238E27FC236}">
                  <a16:creationId xmlns:a16="http://schemas.microsoft.com/office/drawing/2014/main" id="{A87D0979-97F3-42A1-AA8C-B54EBD6880FA}"/>
                </a:ext>
              </a:extLst>
            </p:cNvPr>
            <p:cNvSpPr/>
            <p:nvPr/>
          </p:nvSpPr>
          <p:spPr bwMode="auto">
            <a:xfrm>
              <a:off x="5546983" y="299886"/>
              <a:ext cx="576000" cy="252000"/>
            </a:xfrm>
            <a:prstGeom prst="rightArrow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2E9C90EB-0356-497B-A2C0-218F3E0D1340}"/>
                </a:ext>
              </a:extLst>
            </p:cNvPr>
            <p:cNvGrpSpPr/>
            <p:nvPr/>
          </p:nvGrpSpPr>
          <p:grpSpPr>
            <a:xfrm>
              <a:off x="6590959" y="1512669"/>
              <a:ext cx="1440000" cy="360000"/>
              <a:chOff x="6586269" y="2846271"/>
              <a:chExt cx="1440000" cy="360000"/>
            </a:xfrm>
            <a:solidFill>
              <a:srgbClr val="B9D0FF"/>
            </a:solidFill>
          </p:grpSpPr>
          <p:sp>
            <p:nvSpPr>
              <p:cNvPr id="73" name="Arrow: Up 72">
                <a:extLst>
                  <a:ext uri="{FF2B5EF4-FFF2-40B4-BE49-F238E27FC236}">
                    <a16:creationId xmlns:a16="http://schemas.microsoft.com/office/drawing/2014/main" id="{6180BD5F-3D24-4558-9F30-A5FE4DE69201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D6E96E3-7FFA-40D1-B2D0-61CDEEA29523}"/>
                  </a:ext>
                </a:extLst>
              </p:cNvPr>
              <p:cNvSpPr txBox="1"/>
              <p:nvPr/>
            </p:nvSpPr>
            <p:spPr>
              <a:xfrm>
                <a:off x="6760286" y="2852936"/>
                <a:ext cx="1091966" cy="2616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Interpretation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9A7953F2-E0A1-4C93-8384-DFF81FF1057C}"/>
                </a:ext>
              </a:extLst>
            </p:cNvPr>
            <p:cNvGrpSpPr/>
            <p:nvPr/>
          </p:nvGrpSpPr>
          <p:grpSpPr>
            <a:xfrm>
              <a:off x="6590959" y="2736827"/>
              <a:ext cx="1440000" cy="360000"/>
              <a:chOff x="6586269" y="2846271"/>
              <a:chExt cx="1440000" cy="360000"/>
            </a:xfrm>
            <a:solidFill>
              <a:srgbClr val="B9D0FF"/>
            </a:solidFill>
          </p:grpSpPr>
          <p:sp>
            <p:nvSpPr>
              <p:cNvPr id="76" name="Arrow: Up 75">
                <a:extLst>
                  <a:ext uri="{FF2B5EF4-FFF2-40B4-BE49-F238E27FC236}">
                    <a16:creationId xmlns:a16="http://schemas.microsoft.com/office/drawing/2014/main" id="{32A0DD34-1143-43DD-8CEB-2B0F807B1CD2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7DE98349-2D18-4E35-98A3-DE9F498E29CB}"/>
                  </a:ext>
                </a:extLst>
              </p:cNvPr>
              <p:cNvSpPr txBox="1"/>
              <p:nvPr/>
            </p:nvSpPr>
            <p:spPr>
              <a:xfrm>
                <a:off x="6830017" y="2852936"/>
                <a:ext cx="952504" cy="2616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Application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105F807-2A89-4B80-8D32-F2CA6173A50B}"/>
                </a:ext>
              </a:extLst>
            </p:cNvPr>
            <p:cNvGrpSpPr/>
            <p:nvPr/>
          </p:nvGrpSpPr>
          <p:grpSpPr>
            <a:xfrm>
              <a:off x="6590959" y="3960985"/>
              <a:ext cx="1440000" cy="360000"/>
              <a:chOff x="6586269" y="2846271"/>
              <a:chExt cx="1440000" cy="360000"/>
            </a:xfrm>
            <a:solidFill>
              <a:srgbClr val="B9D0FF"/>
            </a:solidFill>
          </p:grpSpPr>
          <p:sp>
            <p:nvSpPr>
              <p:cNvPr id="79" name="Arrow: Up 78">
                <a:extLst>
                  <a:ext uri="{FF2B5EF4-FFF2-40B4-BE49-F238E27FC236}">
                    <a16:creationId xmlns:a16="http://schemas.microsoft.com/office/drawing/2014/main" id="{E1024925-5372-4298-8E33-BD73B4AFE479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B7C6A5A0-6A7E-4F99-BDF3-8F96E5A918DC}"/>
                  </a:ext>
                </a:extLst>
              </p:cNvPr>
              <p:cNvSpPr txBox="1"/>
              <p:nvPr/>
            </p:nvSpPr>
            <p:spPr>
              <a:xfrm>
                <a:off x="6693761" y="2852936"/>
                <a:ext cx="1225015" cy="2616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Implementation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7FC19FEE-22FD-4943-8A55-F56CABD2905F}"/>
                </a:ext>
              </a:extLst>
            </p:cNvPr>
            <p:cNvSpPr/>
            <p:nvPr/>
          </p:nvSpPr>
          <p:spPr bwMode="auto">
            <a:xfrm>
              <a:off x="6230959" y="3204906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Situational Knowledge</a:t>
              </a: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A94EE0A7-E2DD-4D0A-BCEE-2B404C008EC2}"/>
                </a:ext>
              </a:extLst>
            </p:cNvPr>
            <p:cNvSpPr/>
            <p:nvPr/>
          </p:nvSpPr>
          <p:spPr bwMode="auto">
            <a:xfrm>
              <a:off x="6230959" y="756590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Conceptual Knowledge</a:t>
              </a:r>
            </a:p>
          </p:txBody>
        </p: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B880A346-2563-4B95-ABF3-1C47CB779C8D}"/>
                </a:ext>
              </a:extLst>
            </p:cNvPr>
            <p:cNvSpPr/>
            <p:nvPr/>
          </p:nvSpPr>
          <p:spPr bwMode="auto">
            <a:xfrm>
              <a:off x="6230959" y="1980748"/>
              <a:ext cx="2160000" cy="648000"/>
            </a:xfrm>
            <a:prstGeom prst="roundRect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Expert Knowledge</a:t>
              </a:r>
            </a:p>
          </p:txBody>
        </p:sp>
        <p:sp>
          <p:nvSpPr>
            <p:cNvPr id="84" name="Cloud 83">
              <a:extLst>
                <a:ext uri="{FF2B5EF4-FFF2-40B4-BE49-F238E27FC236}">
                  <a16:creationId xmlns:a16="http://schemas.microsoft.com/office/drawing/2014/main" id="{D03054C8-D6C1-4CF9-AE67-CCC234657C96}"/>
                </a:ext>
              </a:extLst>
            </p:cNvPr>
            <p:cNvSpPr/>
            <p:nvPr/>
          </p:nvSpPr>
          <p:spPr bwMode="auto">
            <a:xfrm>
              <a:off x="6230959" y="4429062"/>
              <a:ext cx="2160000" cy="576000"/>
            </a:xfrm>
            <a:prstGeom prst="cloud">
              <a:avLst/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 B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1" name="Arrow: U-Turn 90">
              <a:extLst>
                <a:ext uri="{FF2B5EF4-FFF2-40B4-BE49-F238E27FC236}">
                  <a16:creationId xmlns:a16="http://schemas.microsoft.com/office/drawing/2014/main" id="{728D9C4A-EDF3-45AB-8325-0C3817D919F1}"/>
                </a:ext>
              </a:extLst>
            </p:cNvPr>
            <p:cNvSpPr/>
            <p:nvPr/>
          </p:nvSpPr>
          <p:spPr bwMode="auto">
            <a:xfrm>
              <a:off x="2688367" y="809591"/>
              <a:ext cx="3635844" cy="4009222"/>
            </a:xfrm>
            <a:prstGeom prst="uturnArrow">
              <a:avLst>
                <a:gd name="adj1" fmla="val 10896"/>
                <a:gd name="adj2" fmla="val 10254"/>
                <a:gd name="adj3" fmla="val 11460"/>
                <a:gd name="adj4" fmla="val 19204"/>
                <a:gd name="adj5" fmla="val 100000"/>
              </a:avLst>
            </a:prstGeom>
            <a:solidFill>
              <a:srgbClr val="A3C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Sharing by Articulation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" name="Arrow: U-Turn 91">
              <a:extLst>
                <a:ext uri="{FF2B5EF4-FFF2-40B4-BE49-F238E27FC236}">
                  <a16:creationId xmlns:a16="http://schemas.microsoft.com/office/drawing/2014/main" id="{FD0308EF-3DEE-4E1B-B803-125DA4D28AED}"/>
                </a:ext>
              </a:extLst>
            </p:cNvPr>
            <p:cNvSpPr/>
            <p:nvPr/>
          </p:nvSpPr>
          <p:spPr bwMode="auto">
            <a:xfrm>
              <a:off x="2742289" y="2082509"/>
              <a:ext cx="3564000" cy="2736304"/>
            </a:xfrm>
            <a:prstGeom prst="uturnArrow">
              <a:avLst>
                <a:gd name="adj1" fmla="val 14201"/>
                <a:gd name="adj2" fmla="val 15282"/>
                <a:gd name="adj3" fmla="val 15663"/>
                <a:gd name="adj4" fmla="val 29119"/>
                <a:gd name="adj5" fmla="val 100000"/>
              </a:avLst>
            </a:prstGeom>
            <a:solidFill>
              <a:srgbClr val="8BB2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Sharing by Assimilation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3" name="Arrow: U-Turn 92">
              <a:extLst>
                <a:ext uri="{FF2B5EF4-FFF2-40B4-BE49-F238E27FC236}">
                  <a16:creationId xmlns:a16="http://schemas.microsoft.com/office/drawing/2014/main" id="{C9DF9E2B-8E17-4BFB-BD04-D078EE4A76BB}"/>
                </a:ext>
              </a:extLst>
            </p:cNvPr>
            <p:cNvSpPr/>
            <p:nvPr/>
          </p:nvSpPr>
          <p:spPr bwMode="auto">
            <a:xfrm>
              <a:off x="2796289" y="3306656"/>
              <a:ext cx="3420000" cy="1512157"/>
            </a:xfrm>
            <a:prstGeom prst="uturnArrow">
              <a:avLst>
                <a:gd name="adj1" fmla="val 25000"/>
                <a:gd name="adj2" fmla="val 25000"/>
                <a:gd name="adj3" fmla="val 26234"/>
                <a:gd name="adj4" fmla="val 49920"/>
                <a:gd name="adj5" fmla="val 100000"/>
              </a:avLst>
            </a:prstGeom>
            <a:solidFill>
              <a:srgbClr val="71A0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Sharing by Imitation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TextBox 54">
              <a:extLst>
                <a:ext uri="{FF2B5EF4-FFF2-40B4-BE49-F238E27FC236}">
                  <a16:creationId xmlns:a16="http://schemas.microsoft.com/office/drawing/2014/main" id="{F94C9413-7978-4531-9D25-390A8D5E41CE}"/>
                </a:ext>
              </a:extLst>
            </p:cNvPr>
            <p:cNvSpPr txBox="1"/>
            <p:nvPr/>
          </p:nvSpPr>
          <p:spPr>
            <a:xfrm>
              <a:off x="3984351" y="4805158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2021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88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2A83BE-887D-43E1-894C-5AE4DA8134FD}"/>
</file>

<file path=customXml/itemProps2.xml><?xml version="1.0" encoding="utf-8"?>
<ds:datastoreItem xmlns:ds="http://schemas.openxmlformats.org/officeDocument/2006/customXml" ds:itemID="{014724DD-9CC8-4371-B470-12D0C215AC5E}"/>
</file>

<file path=customXml/itemProps3.xml><?xml version="1.0" encoding="utf-8"?>
<ds:datastoreItem xmlns:ds="http://schemas.openxmlformats.org/officeDocument/2006/customXml" ds:itemID="{E0D6A037-0536-4500-8FFA-A5224036783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41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2021-04-20T09:37:16Z</dcterms:created>
  <dcterms:modified xsi:type="dcterms:W3CDTF">2025-04-16T13:45:35Z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