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7740650" cy="43926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22AC76-5FA9-44D5-BFF0-BDEB6945B3B5}" v="2" dt="2025-04-16T13:43:31.5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77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E022AC76-5FA9-44D5-BFF0-BDEB6945B3B5}"/>
    <pc:docChg chg="modSld">
      <pc:chgData name="Ron Meyer" userId="65e0fe92-5782-4809-b035-4f1ab31a5557" providerId="ADAL" clId="{E022AC76-5FA9-44D5-BFF0-BDEB6945B3B5}" dt="2025-04-16T13:43:31.561" v="1" actId="164"/>
      <pc:docMkLst>
        <pc:docMk/>
      </pc:docMkLst>
      <pc:sldChg chg="addSp modSp modAnim">
        <pc:chgData name="Ron Meyer" userId="65e0fe92-5782-4809-b035-4f1ab31a5557" providerId="ADAL" clId="{E022AC76-5FA9-44D5-BFF0-BDEB6945B3B5}" dt="2025-04-16T13:43:31.561" v="1" actId="164"/>
        <pc:sldMkLst>
          <pc:docMk/>
          <pc:sldMk cId="3525083991" sldId="256"/>
        </pc:sldMkLst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2" creationId="{F94C9413-7978-4531-9D25-390A8D5E41CE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4" creationId="{8B6F67BE-0828-0AFC-0D8A-2C2CC252849B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5" creationId="{AED5BC99-2A5F-069A-B7BA-8B6226378F97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6" creationId="{E45150A6-7FCC-D643-C0D9-6A9AB8348381}"/>
          </ac:spMkLst>
        </pc:spChg>
        <pc:spChg chg="mod">
          <ac:chgData name="Ron Meyer" userId="65e0fe92-5782-4809-b035-4f1ab31a5557" providerId="ADAL" clId="{E022AC76-5FA9-44D5-BFF0-BDEB6945B3B5}" dt="2025-04-16T13:43:31.561" v="1" actId="164"/>
          <ac:spMkLst>
            <pc:docMk/>
            <pc:sldMk cId="3525083991" sldId="256"/>
            <ac:spMk id="7" creationId="{C28781B7-F7D1-EF6F-DD86-09BC703B9A16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8" creationId="{A31CC2D2-DC15-4F47-7915-D8418BF2688D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9" creationId="{57D826C3-E741-26FA-FDDA-582853E9C2E4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10" creationId="{715974CD-B266-9460-21FE-F09AFFB0B49E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11" creationId="{2FE4D9A3-D68D-9056-AB1B-D9D91B830FCF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12" creationId="{C55E3C08-B1AB-FDCA-C173-1473350791A0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13" creationId="{D5B4210A-5C41-8FDA-EA47-C1A1E50EA837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14" creationId="{8425F0F2-32CB-D5B6-9E33-33075F232598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16" creationId="{5B32C808-38D8-AA0B-7EA5-7AF89E96AE85}"/>
          </ac:spMkLst>
        </pc:spChg>
        <pc:spChg chg="mod">
          <ac:chgData name="Ron Meyer" userId="65e0fe92-5782-4809-b035-4f1ab31a5557" providerId="ADAL" clId="{E022AC76-5FA9-44D5-BFF0-BDEB6945B3B5}" dt="2025-04-16T13:43:23.801" v="0" actId="164"/>
          <ac:spMkLst>
            <pc:docMk/>
            <pc:sldMk cId="3525083991" sldId="256"/>
            <ac:spMk id="17" creationId="{5381211C-F968-B788-F3B5-E1CD19A03B72}"/>
          </ac:spMkLst>
        </pc:spChg>
        <pc:grpChg chg="add mod">
          <ac:chgData name="Ron Meyer" userId="65e0fe92-5782-4809-b035-4f1ab31a5557" providerId="ADAL" clId="{E022AC76-5FA9-44D5-BFF0-BDEB6945B3B5}" dt="2025-04-16T13:43:31.561" v="1" actId="164"/>
          <ac:grpSpMkLst>
            <pc:docMk/>
            <pc:sldMk cId="3525083991" sldId="256"/>
            <ac:grpSpMk id="3" creationId="{F5FCE6B3-B80A-D011-186D-F9855EDD9A87}"/>
          </ac:grpSpMkLst>
        </pc:grpChg>
        <pc:grpChg chg="add mod">
          <ac:chgData name="Ron Meyer" userId="65e0fe92-5782-4809-b035-4f1ab31a5557" providerId="ADAL" clId="{E022AC76-5FA9-44D5-BFF0-BDEB6945B3B5}" dt="2025-04-16T13:43:31.561" v="1" actId="164"/>
          <ac:grpSpMkLst>
            <pc:docMk/>
            <pc:sldMk cId="3525083991" sldId="256"/>
            <ac:grpSpMk id="15" creationId="{0DB13DE2-C2B2-18E0-FB4D-02425EFBD2F8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7581" y="718884"/>
            <a:ext cx="5805488" cy="1529280"/>
          </a:xfrm>
        </p:spPr>
        <p:txBody>
          <a:bodyPr anchor="b"/>
          <a:lstStyle>
            <a:lvl1pPr algn="ctr">
              <a:defRPr sz="38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7581" y="2307139"/>
            <a:ext cx="5805488" cy="1060531"/>
          </a:xfrm>
        </p:spPr>
        <p:txBody>
          <a:bodyPr/>
          <a:lstStyle>
            <a:lvl1pPr marL="0" indent="0" algn="ctr">
              <a:buNone/>
              <a:defRPr sz="1524"/>
            </a:lvl1pPr>
            <a:lvl2pPr marL="290276" indent="0" algn="ctr">
              <a:buNone/>
              <a:defRPr sz="1270"/>
            </a:lvl2pPr>
            <a:lvl3pPr marL="580553" indent="0" algn="ctr">
              <a:buNone/>
              <a:defRPr sz="1143"/>
            </a:lvl3pPr>
            <a:lvl4pPr marL="870829" indent="0" algn="ctr">
              <a:buNone/>
              <a:defRPr sz="1016"/>
            </a:lvl4pPr>
            <a:lvl5pPr marL="1161105" indent="0" algn="ctr">
              <a:buNone/>
              <a:defRPr sz="1016"/>
            </a:lvl5pPr>
            <a:lvl6pPr marL="1451381" indent="0" algn="ctr">
              <a:buNone/>
              <a:defRPr sz="1016"/>
            </a:lvl6pPr>
            <a:lvl7pPr marL="1741658" indent="0" algn="ctr">
              <a:buNone/>
              <a:defRPr sz="1016"/>
            </a:lvl7pPr>
            <a:lvl8pPr marL="2031934" indent="0" algn="ctr">
              <a:buNone/>
              <a:defRPr sz="1016"/>
            </a:lvl8pPr>
            <a:lvl9pPr marL="2322210" indent="0" algn="ctr">
              <a:buNone/>
              <a:defRPr sz="101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8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4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9402" y="233866"/>
            <a:ext cx="1669078" cy="37225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2170" y="233866"/>
            <a:ext cx="4910475" cy="37225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2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38" y="1095103"/>
            <a:ext cx="6676311" cy="1827205"/>
          </a:xfrm>
        </p:spPr>
        <p:txBody>
          <a:bodyPr anchor="b"/>
          <a:lstStyle>
            <a:lvl1pPr>
              <a:defRPr sz="38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38" y="2939594"/>
            <a:ext cx="6676311" cy="960884"/>
          </a:xfrm>
        </p:spPr>
        <p:txBody>
          <a:bodyPr/>
          <a:lstStyle>
            <a:lvl1pPr marL="0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1pPr>
            <a:lvl2pPr marL="290276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2pPr>
            <a:lvl3pPr marL="580553" indent="0">
              <a:buNone/>
              <a:defRPr sz="1143">
                <a:solidFill>
                  <a:schemeClr val="tx1">
                    <a:tint val="75000"/>
                  </a:schemeClr>
                </a:solidFill>
              </a:defRPr>
            </a:lvl3pPr>
            <a:lvl4pPr marL="870829" indent="0">
              <a:buNone/>
              <a:defRPr sz="1016">
                <a:solidFill>
                  <a:schemeClr val="tx1">
                    <a:tint val="75000"/>
                  </a:schemeClr>
                </a:solidFill>
              </a:defRPr>
            </a:lvl4pPr>
            <a:lvl5pPr marL="1161105" indent="0">
              <a:buNone/>
              <a:defRPr sz="1016">
                <a:solidFill>
                  <a:schemeClr val="tx1">
                    <a:tint val="75000"/>
                  </a:schemeClr>
                </a:solidFill>
              </a:defRPr>
            </a:lvl5pPr>
            <a:lvl6pPr marL="1451381" indent="0">
              <a:buNone/>
              <a:defRPr sz="1016">
                <a:solidFill>
                  <a:schemeClr val="tx1">
                    <a:tint val="75000"/>
                  </a:schemeClr>
                </a:solidFill>
              </a:defRPr>
            </a:lvl6pPr>
            <a:lvl7pPr marL="1741658" indent="0">
              <a:buNone/>
              <a:defRPr sz="1016">
                <a:solidFill>
                  <a:schemeClr val="tx1">
                    <a:tint val="75000"/>
                  </a:schemeClr>
                </a:solidFill>
              </a:defRPr>
            </a:lvl7pPr>
            <a:lvl8pPr marL="2031934" indent="0">
              <a:buNone/>
              <a:defRPr sz="1016">
                <a:solidFill>
                  <a:schemeClr val="tx1">
                    <a:tint val="75000"/>
                  </a:schemeClr>
                </a:solidFill>
              </a:defRPr>
            </a:lvl8pPr>
            <a:lvl9pPr marL="2322210" indent="0">
              <a:buNone/>
              <a:defRPr sz="1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2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170" y="1169330"/>
            <a:ext cx="3289776" cy="2787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8704" y="1169330"/>
            <a:ext cx="3289776" cy="27870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8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233867"/>
            <a:ext cx="6676311" cy="849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178" y="1076801"/>
            <a:ext cx="3274657" cy="527723"/>
          </a:xfrm>
        </p:spPr>
        <p:txBody>
          <a:bodyPr anchor="b"/>
          <a:lstStyle>
            <a:lvl1pPr marL="0" indent="0">
              <a:buNone/>
              <a:defRPr sz="1524" b="1"/>
            </a:lvl1pPr>
            <a:lvl2pPr marL="290276" indent="0">
              <a:buNone/>
              <a:defRPr sz="1270" b="1"/>
            </a:lvl2pPr>
            <a:lvl3pPr marL="580553" indent="0">
              <a:buNone/>
              <a:defRPr sz="1143" b="1"/>
            </a:lvl3pPr>
            <a:lvl4pPr marL="870829" indent="0">
              <a:buNone/>
              <a:defRPr sz="1016" b="1"/>
            </a:lvl4pPr>
            <a:lvl5pPr marL="1161105" indent="0">
              <a:buNone/>
              <a:defRPr sz="1016" b="1"/>
            </a:lvl5pPr>
            <a:lvl6pPr marL="1451381" indent="0">
              <a:buNone/>
              <a:defRPr sz="1016" b="1"/>
            </a:lvl6pPr>
            <a:lvl7pPr marL="1741658" indent="0">
              <a:buNone/>
              <a:defRPr sz="1016" b="1"/>
            </a:lvl7pPr>
            <a:lvl8pPr marL="2031934" indent="0">
              <a:buNone/>
              <a:defRPr sz="1016" b="1"/>
            </a:lvl8pPr>
            <a:lvl9pPr marL="2322210" indent="0">
              <a:buNone/>
              <a:defRPr sz="101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78" y="1604524"/>
            <a:ext cx="3274657" cy="2360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18704" y="1076801"/>
            <a:ext cx="3290784" cy="527723"/>
          </a:xfrm>
        </p:spPr>
        <p:txBody>
          <a:bodyPr anchor="b"/>
          <a:lstStyle>
            <a:lvl1pPr marL="0" indent="0">
              <a:buNone/>
              <a:defRPr sz="1524" b="1"/>
            </a:lvl1pPr>
            <a:lvl2pPr marL="290276" indent="0">
              <a:buNone/>
              <a:defRPr sz="1270" b="1"/>
            </a:lvl2pPr>
            <a:lvl3pPr marL="580553" indent="0">
              <a:buNone/>
              <a:defRPr sz="1143" b="1"/>
            </a:lvl3pPr>
            <a:lvl4pPr marL="870829" indent="0">
              <a:buNone/>
              <a:defRPr sz="1016" b="1"/>
            </a:lvl4pPr>
            <a:lvl5pPr marL="1161105" indent="0">
              <a:buNone/>
              <a:defRPr sz="1016" b="1"/>
            </a:lvl5pPr>
            <a:lvl6pPr marL="1451381" indent="0">
              <a:buNone/>
              <a:defRPr sz="1016" b="1"/>
            </a:lvl6pPr>
            <a:lvl7pPr marL="1741658" indent="0">
              <a:buNone/>
              <a:defRPr sz="1016" b="1"/>
            </a:lvl7pPr>
            <a:lvl8pPr marL="2031934" indent="0">
              <a:buNone/>
              <a:defRPr sz="1016" b="1"/>
            </a:lvl8pPr>
            <a:lvl9pPr marL="2322210" indent="0">
              <a:buNone/>
              <a:defRPr sz="101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18704" y="1604524"/>
            <a:ext cx="3290784" cy="2360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7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5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4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292841"/>
            <a:ext cx="2496561" cy="1024943"/>
          </a:xfrm>
        </p:spPr>
        <p:txBody>
          <a:bodyPr anchor="b"/>
          <a:lstStyle>
            <a:lvl1pPr>
              <a:defRPr sz="20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0784" y="632455"/>
            <a:ext cx="3918704" cy="3121602"/>
          </a:xfrm>
        </p:spPr>
        <p:txBody>
          <a:bodyPr/>
          <a:lstStyle>
            <a:lvl1pPr>
              <a:defRPr sz="2032"/>
            </a:lvl1pPr>
            <a:lvl2pPr>
              <a:defRPr sz="1778"/>
            </a:lvl2pPr>
            <a:lvl3pPr>
              <a:defRPr sz="1524"/>
            </a:lvl3pPr>
            <a:lvl4pPr>
              <a:defRPr sz="1270"/>
            </a:lvl4pPr>
            <a:lvl5pPr>
              <a:defRPr sz="1270"/>
            </a:lvl5pPr>
            <a:lvl6pPr>
              <a:defRPr sz="1270"/>
            </a:lvl6pPr>
            <a:lvl7pPr>
              <a:defRPr sz="1270"/>
            </a:lvl7pPr>
            <a:lvl8pPr>
              <a:defRPr sz="1270"/>
            </a:lvl8pPr>
            <a:lvl9pPr>
              <a:defRPr sz="12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1317784"/>
            <a:ext cx="2496561" cy="2441358"/>
          </a:xfrm>
        </p:spPr>
        <p:txBody>
          <a:bodyPr/>
          <a:lstStyle>
            <a:lvl1pPr marL="0" indent="0">
              <a:buNone/>
              <a:defRPr sz="1016"/>
            </a:lvl1pPr>
            <a:lvl2pPr marL="290276" indent="0">
              <a:buNone/>
              <a:defRPr sz="889"/>
            </a:lvl2pPr>
            <a:lvl3pPr marL="580553" indent="0">
              <a:buNone/>
              <a:defRPr sz="762"/>
            </a:lvl3pPr>
            <a:lvl4pPr marL="870829" indent="0">
              <a:buNone/>
              <a:defRPr sz="635"/>
            </a:lvl4pPr>
            <a:lvl5pPr marL="1161105" indent="0">
              <a:buNone/>
              <a:defRPr sz="635"/>
            </a:lvl5pPr>
            <a:lvl6pPr marL="1451381" indent="0">
              <a:buNone/>
              <a:defRPr sz="635"/>
            </a:lvl6pPr>
            <a:lvl7pPr marL="1741658" indent="0">
              <a:buNone/>
              <a:defRPr sz="635"/>
            </a:lvl7pPr>
            <a:lvl8pPr marL="2031934" indent="0">
              <a:buNone/>
              <a:defRPr sz="635"/>
            </a:lvl8pPr>
            <a:lvl9pPr marL="2322210" indent="0">
              <a:buNone/>
              <a:defRPr sz="6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2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178" y="292841"/>
            <a:ext cx="2496561" cy="1024943"/>
          </a:xfrm>
        </p:spPr>
        <p:txBody>
          <a:bodyPr anchor="b"/>
          <a:lstStyle>
            <a:lvl1pPr>
              <a:defRPr sz="20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90784" y="632455"/>
            <a:ext cx="3918704" cy="3121602"/>
          </a:xfrm>
        </p:spPr>
        <p:txBody>
          <a:bodyPr anchor="t"/>
          <a:lstStyle>
            <a:lvl1pPr marL="0" indent="0">
              <a:buNone/>
              <a:defRPr sz="2032"/>
            </a:lvl1pPr>
            <a:lvl2pPr marL="290276" indent="0">
              <a:buNone/>
              <a:defRPr sz="1778"/>
            </a:lvl2pPr>
            <a:lvl3pPr marL="580553" indent="0">
              <a:buNone/>
              <a:defRPr sz="1524"/>
            </a:lvl3pPr>
            <a:lvl4pPr marL="870829" indent="0">
              <a:buNone/>
              <a:defRPr sz="1270"/>
            </a:lvl4pPr>
            <a:lvl5pPr marL="1161105" indent="0">
              <a:buNone/>
              <a:defRPr sz="1270"/>
            </a:lvl5pPr>
            <a:lvl6pPr marL="1451381" indent="0">
              <a:buNone/>
              <a:defRPr sz="1270"/>
            </a:lvl6pPr>
            <a:lvl7pPr marL="1741658" indent="0">
              <a:buNone/>
              <a:defRPr sz="1270"/>
            </a:lvl7pPr>
            <a:lvl8pPr marL="2031934" indent="0">
              <a:buNone/>
              <a:defRPr sz="1270"/>
            </a:lvl8pPr>
            <a:lvl9pPr marL="2322210" indent="0">
              <a:buNone/>
              <a:defRPr sz="12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178" y="1317784"/>
            <a:ext cx="2496561" cy="2441358"/>
          </a:xfrm>
        </p:spPr>
        <p:txBody>
          <a:bodyPr/>
          <a:lstStyle>
            <a:lvl1pPr marL="0" indent="0">
              <a:buNone/>
              <a:defRPr sz="1016"/>
            </a:lvl1pPr>
            <a:lvl2pPr marL="290276" indent="0">
              <a:buNone/>
              <a:defRPr sz="889"/>
            </a:lvl2pPr>
            <a:lvl3pPr marL="580553" indent="0">
              <a:buNone/>
              <a:defRPr sz="762"/>
            </a:lvl3pPr>
            <a:lvl4pPr marL="870829" indent="0">
              <a:buNone/>
              <a:defRPr sz="635"/>
            </a:lvl4pPr>
            <a:lvl5pPr marL="1161105" indent="0">
              <a:buNone/>
              <a:defRPr sz="635"/>
            </a:lvl5pPr>
            <a:lvl6pPr marL="1451381" indent="0">
              <a:buNone/>
              <a:defRPr sz="635"/>
            </a:lvl6pPr>
            <a:lvl7pPr marL="1741658" indent="0">
              <a:buNone/>
              <a:defRPr sz="635"/>
            </a:lvl7pPr>
            <a:lvl8pPr marL="2031934" indent="0">
              <a:buNone/>
              <a:defRPr sz="635"/>
            </a:lvl8pPr>
            <a:lvl9pPr marL="2322210" indent="0">
              <a:buNone/>
              <a:defRPr sz="6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9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2170" y="233867"/>
            <a:ext cx="6676311" cy="849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170" y="1169330"/>
            <a:ext cx="6676311" cy="2787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170" y="4071302"/>
            <a:ext cx="1741646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BF0C-2F2B-4A67-BBE7-1D596719EDA7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4091" y="4071302"/>
            <a:ext cx="2612469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66834" y="4071302"/>
            <a:ext cx="1741646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8F7B-72B4-449D-BEB7-6AB9115C9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80553" rtl="0" eaLnBrk="1" latinLnBrk="0" hangingPunct="1">
        <a:lnSpc>
          <a:spcPct val="90000"/>
        </a:lnSpc>
        <a:spcBef>
          <a:spcPct val="0"/>
        </a:spcBef>
        <a:buNone/>
        <a:defRPr sz="27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138" indent="-145138" algn="l" defTabSz="580553" rtl="0" eaLnBrk="1" latinLnBrk="0" hangingPunct="1">
        <a:lnSpc>
          <a:spcPct val="90000"/>
        </a:lnSpc>
        <a:spcBef>
          <a:spcPts val="635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1pPr>
      <a:lvl2pPr marL="435414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25691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270" kern="1200">
          <a:solidFill>
            <a:schemeClr val="tx1"/>
          </a:solidFill>
          <a:latin typeface="+mn-lt"/>
          <a:ea typeface="+mn-ea"/>
          <a:cs typeface="+mn-cs"/>
        </a:defRPr>
      </a:lvl3pPr>
      <a:lvl4pPr marL="1015967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3" kern="1200">
          <a:solidFill>
            <a:schemeClr val="tx1"/>
          </a:solidFill>
          <a:latin typeface="+mn-lt"/>
          <a:ea typeface="+mn-ea"/>
          <a:cs typeface="+mn-cs"/>
        </a:defRPr>
      </a:lvl4pPr>
      <a:lvl5pPr marL="1306243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3" kern="1200">
          <a:solidFill>
            <a:schemeClr val="tx1"/>
          </a:solidFill>
          <a:latin typeface="+mn-lt"/>
          <a:ea typeface="+mn-ea"/>
          <a:cs typeface="+mn-cs"/>
        </a:defRPr>
      </a:lvl5pPr>
      <a:lvl6pPr marL="1596520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3" kern="1200">
          <a:solidFill>
            <a:schemeClr val="tx1"/>
          </a:solidFill>
          <a:latin typeface="+mn-lt"/>
          <a:ea typeface="+mn-ea"/>
          <a:cs typeface="+mn-cs"/>
        </a:defRPr>
      </a:lvl6pPr>
      <a:lvl7pPr marL="1886796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3" kern="1200">
          <a:solidFill>
            <a:schemeClr val="tx1"/>
          </a:solidFill>
          <a:latin typeface="+mn-lt"/>
          <a:ea typeface="+mn-ea"/>
          <a:cs typeface="+mn-cs"/>
        </a:defRPr>
      </a:lvl7pPr>
      <a:lvl8pPr marL="2177072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3" kern="1200">
          <a:solidFill>
            <a:schemeClr val="tx1"/>
          </a:solidFill>
          <a:latin typeface="+mn-lt"/>
          <a:ea typeface="+mn-ea"/>
          <a:cs typeface="+mn-cs"/>
        </a:defRPr>
      </a:lvl8pPr>
      <a:lvl9pPr marL="2467348" indent="-145138" algn="l" defTabSz="580553" rtl="0" eaLnBrk="1" latinLnBrk="0" hangingPunct="1">
        <a:lnSpc>
          <a:spcPct val="90000"/>
        </a:lnSpc>
        <a:spcBef>
          <a:spcPts val="317"/>
        </a:spcBef>
        <a:buFont typeface="Arial" panose="020B0604020202020204" pitchFamily="34" charset="0"/>
        <a:buChar char="•"/>
        <a:defRPr sz="11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1pPr>
      <a:lvl2pPr marL="290276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2pPr>
      <a:lvl3pPr marL="580553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3pPr>
      <a:lvl4pPr marL="870829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4pPr>
      <a:lvl5pPr marL="1161105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5pPr>
      <a:lvl6pPr marL="1451381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6pPr>
      <a:lvl7pPr marL="1741658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7pPr>
      <a:lvl8pPr marL="2031934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8pPr>
      <a:lvl9pPr marL="2322210" algn="l" defTabSz="580553" rtl="0" eaLnBrk="1" latinLnBrk="0" hangingPunct="1">
        <a:defRPr sz="11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DB13DE2-C2B2-18E0-FB4D-02425EFBD2F8}"/>
              </a:ext>
            </a:extLst>
          </p:cNvPr>
          <p:cNvGrpSpPr/>
          <p:nvPr/>
        </p:nvGrpSpPr>
        <p:grpSpPr>
          <a:xfrm>
            <a:off x="48584" y="-24439"/>
            <a:ext cx="7570310" cy="4340021"/>
            <a:chOff x="48584" y="-24439"/>
            <a:chExt cx="7570310" cy="4340021"/>
          </a:xfrm>
        </p:grpSpPr>
        <p:sp>
          <p:nvSpPr>
            <p:cNvPr id="7" name="Text Box 15">
              <a:extLst>
                <a:ext uri="{FF2B5EF4-FFF2-40B4-BE49-F238E27FC236}">
                  <a16:creationId xmlns:a16="http://schemas.microsoft.com/office/drawing/2014/main" id="{C28781B7-F7D1-EF6F-DD86-09BC703B9A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9702" y="-24439"/>
              <a:ext cx="215796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1600" i="1" dirty="0">
                  <a:solidFill>
                    <a:srgbClr val="002570"/>
                  </a:solidFill>
                  <a:latin typeface="Arial Unicode MS" pitchFamily="34" charset="-128"/>
                  <a:cs typeface="Arial" panose="020B0604020202020204" pitchFamily="34" charset="0"/>
                </a:rPr>
                <a:t>Synergy Driver (Who)</a:t>
              </a:r>
              <a:endParaRPr lang="en-US" altLang="en-US" sz="1600" i="1" dirty="0">
                <a:solidFill>
                  <a:srgbClr val="002570"/>
                </a:solidFill>
                <a:latin typeface="Arial Unicode MS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5FCE6B3-B80A-D011-186D-F9855EDD9A87}"/>
                </a:ext>
              </a:extLst>
            </p:cNvPr>
            <p:cNvGrpSpPr/>
            <p:nvPr/>
          </p:nvGrpSpPr>
          <p:grpSpPr>
            <a:xfrm>
              <a:off x="48584" y="353182"/>
              <a:ext cx="7570310" cy="3962400"/>
              <a:chOff x="48584" y="353182"/>
              <a:chExt cx="7570310" cy="3962400"/>
            </a:xfrm>
          </p:grpSpPr>
          <p:sp>
            <p:nvSpPr>
              <p:cNvPr id="4" name="Rectangle 8">
                <a:extLst>
                  <a:ext uri="{FF2B5EF4-FFF2-40B4-BE49-F238E27FC236}">
                    <a16:creationId xmlns:a16="http://schemas.microsoft.com/office/drawing/2014/main" id="{8B6F67BE-0828-0AFC-0D8A-2C2CC25284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9431" y="353182"/>
                <a:ext cx="2049463" cy="92075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Cooperation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Horizontal</a:t>
                </a:r>
              </a:p>
            </p:txBody>
          </p:sp>
          <p:sp>
            <p:nvSpPr>
              <p:cNvPr id="5" name="Rectangle 9">
                <a:extLst>
                  <a:ext uri="{FF2B5EF4-FFF2-40B4-BE49-F238E27FC236}">
                    <a16:creationId xmlns:a16="http://schemas.microsoft.com/office/drawing/2014/main" id="{AED5BC99-2A5F-069A-B7BA-8B6226378F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2656" y="353182"/>
                <a:ext cx="2047875" cy="92075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Control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1">
                        <a:lumMod val="50000"/>
                      </a:schemeClr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Top-Down</a:t>
                </a:r>
              </a:p>
            </p:txBody>
          </p:sp>
          <p:sp>
            <p:nvSpPr>
              <p:cNvPr id="6" name="Text Box 14">
                <a:extLst>
                  <a:ext uri="{FF2B5EF4-FFF2-40B4-BE49-F238E27FC236}">
                    <a16:creationId xmlns:a16="http://schemas.microsoft.com/office/drawing/2014/main" id="{E45150A6-7FCC-D643-C0D9-6A9AB83483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584" y="2417143"/>
                <a:ext cx="1290738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1600" i="1" dirty="0">
                    <a:solidFill>
                      <a:srgbClr val="002570"/>
                    </a:solidFill>
                    <a:latin typeface="Arial Unicode MS" pitchFamily="34" charset="-128"/>
                    <a:cs typeface="Arial" panose="020B0604020202020204" pitchFamily="34" charset="0"/>
                  </a:rPr>
                  <a:t>Synergy 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1600" i="1" dirty="0">
                    <a:solidFill>
                      <a:srgbClr val="002570"/>
                    </a:solidFill>
                    <a:latin typeface="Arial Unicode MS" pitchFamily="34" charset="-128"/>
                    <a:cs typeface="Arial" panose="020B0604020202020204" pitchFamily="34" charset="0"/>
                  </a:rPr>
                  <a:t>Mechanism </a:t>
                </a:r>
              </a:p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buFontTx/>
                  <a:buNone/>
                </a:pPr>
                <a:r>
                  <a:rPr lang="en-GB" altLang="en-US" sz="1600" i="1" dirty="0">
                    <a:solidFill>
                      <a:srgbClr val="002570"/>
                    </a:solidFill>
                    <a:latin typeface="Arial Unicode MS" pitchFamily="34" charset="-128"/>
                    <a:cs typeface="Arial" panose="020B0604020202020204" pitchFamily="34" charset="0"/>
                  </a:rPr>
                  <a:t>(How)</a:t>
                </a:r>
                <a:endParaRPr lang="en-US" altLang="en-US" sz="1600" i="1" dirty="0">
                  <a:solidFill>
                    <a:srgbClr val="002570"/>
                  </a:solidFill>
                  <a:latin typeface="Arial Unicode MS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A31CC2D2-DC15-4F47-7915-D8418BF26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9431" y="1367595"/>
                <a:ext cx="2049463" cy="9207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Combination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57D826C3-E741-26FA-FDDA-582853E9C2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2656" y="1367595"/>
                <a:ext cx="2047875" cy="9207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Centralization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Rectangle 3">
                <a:extLst>
                  <a:ext uri="{FF2B5EF4-FFF2-40B4-BE49-F238E27FC236}">
                    <a16:creationId xmlns:a16="http://schemas.microsoft.com/office/drawing/2014/main" id="{715974CD-B266-9460-21FE-F09AFFB0B4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4294" y="1367595"/>
                <a:ext cx="2049462" cy="92075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1600" b="1" dirty="0">
                    <a:solidFill>
                      <a:schemeClr val="accent1">
                        <a:lumMod val="50000"/>
                      </a:schemeClr>
                    </a:solidFill>
                    <a:latin typeface="Arial Unicode MS" pitchFamily="34" charset="-128"/>
                    <a:cs typeface="Arial" charset="0"/>
                  </a:rPr>
                  <a:t>Concentration</a:t>
                </a:r>
              </a:p>
              <a:p>
                <a:pPr algn="ctr" defTabSz="914400" fontAlgn="base">
                  <a:spcBef>
                    <a:spcPct val="3000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chemeClr val="accent1">
                        <a:lumMod val="50000"/>
                      </a:schemeClr>
                    </a:solidFill>
                    <a:latin typeface="Arial Unicode MS" pitchFamily="34" charset="-128"/>
                    <a:cs typeface="Arial" charset="0"/>
                  </a:rPr>
                  <a:t>One Unit</a:t>
                </a:r>
              </a:p>
            </p:txBody>
          </p:sp>
          <p:sp>
            <p:nvSpPr>
              <p:cNvPr id="11" name="Rectangle 11">
                <a:extLst>
                  <a:ext uri="{FF2B5EF4-FFF2-40B4-BE49-F238E27FC236}">
                    <a16:creationId xmlns:a16="http://schemas.microsoft.com/office/drawing/2014/main" id="{2FE4D9A3-D68D-9056-AB1B-D9D91B830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9431" y="2380420"/>
                <a:ext cx="2049463" cy="9207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Community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C55E3C08-B1AB-FDCA-C173-1473350791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2656" y="2380420"/>
                <a:ext cx="2047875" cy="9207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Connector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D5B4210A-5C41-8FDA-EA47-C1A1E50EA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4294" y="2380420"/>
                <a:ext cx="2049462" cy="92075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GB" sz="1600" b="1" dirty="0">
                    <a:solidFill>
                      <a:schemeClr val="accent1">
                        <a:lumMod val="50000"/>
                      </a:schemeClr>
                    </a:solidFill>
                    <a:latin typeface="Arial Unicode MS" pitchFamily="34" charset="-128"/>
                    <a:cs typeface="Arial" charset="0"/>
                  </a:rPr>
                  <a:t>Coordination</a:t>
                </a:r>
              </a:p>
              <a:p>
                <a:pPr algn="ctr" defTabSz="914400" fontAlgn="base">
                  <a:spcBef>
                    <a:spcPct val="3000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chemeClr val="accent1">
                        <a:lumMod val="50000"/>
                      </a:schemeClr>
                    </a:solidFill>
                    <a:latin typeface="Arial Unicode MS" pitchFamily="34" charset="-128"/>
                    <a:cs typeface="Arial" charset="0"/>
                  </a:rPr>
                  <a:t>On-Going Alignment</a:t>
                </a:r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425F0F2-32CB-D5B6-9E33-33075F2325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9431" y="3394832"/>
                <a:ext cx="2049463" cy="9207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Cross-Unit Project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5B32C808-38D8-AA0B-7EA5-7AF89E96AE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32656" y="3394832"/>
                <a:ext cx="2047875" cy="9207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Catalyst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kern="0" dirty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7" name="Rectangle 4">
                <a:extLst>
                  <a:ext uri="{FF2B5EF4-FFF2-40B4-BE49-F238E27FC236}">
                    <a16:creationId xmlns:a16="http://schemas.microsoft.com/office/drawing/2014/main" id="{5381211C-F968-B788-F3B5-E1CD19A03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4294" y="3394832"/>
                <a:ext cx="2049462" cy="92075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defTabSz="91440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600" b="1" dirty="0">
                    <a:solidFill>
                      <a:schemeClr val="accent1">
                        <a:lumMod val="50000"/>
                      </a:schemeClr>
                    </a:solidFill>
                    <a:latin typeface="Arial Unicode MS" pitchFamily="34" charset="-128"/>
                    <a:cs typeface="Arial" charset="0"/>
                  </a:rPr>
                  <a:t>Coalition</a:t>
                </a:r>
              </a:p>
              <a:p>
                <a:pPr algn="ctr" defTabSz="914400" fontAlgn="base">
                  <a:spcBef>
                    <a:spcPct val="30000"/>
                  </a:spcBef>
                  <a:spcAft>
                    <a:spcPct val="0"/>
                  </a:spcAft>
                  <a:defRPr/>
                </a:pPr>
                <a:r>
                  <a:rPr lang="en-US" sz="1200" dirty="0">
                    <a:solidFill>
                      <a:schemeClr val="accent1">
                        <a:lumMod val="50000"/>
                      </a:schemeClr>
                    </a:solidFill>
                    <a:latin typeface="Arial Unicode MS" pitchFamily="34" charset="-128"/>
                    <a:cs typeface="Arial" charset="0"/>
                  </a:rPr>
                  <a:t>Temporary Team </a:t>
                </a:r>
              </a:p>
            </p:txBody>
          </p:sp>
          <p:sp>
            <p:nvSpPr>
              <p:cNvPr id="2" name="TextBox 54">
                <a:extLst>
                  <a:ext uri="{FF2B5EF4-FFF2-40B4-BE49-F238E27FC236}">
                    <a16:creationId xmlns:a16="http://schemas.microsoft.com/office/drawing/2014/main" id="{F94C9413-7978-4531-9D25-390A8D5E41CE}"/>
                  </a:ext>
                </a:extLst>
              </p:cNvPr>
              <p:cNvSpPr txBox="1"/>
              <p:nvPr/>
            </p:nvSpPr>
            <p:spPr>
              <a:xfrm>
                <a:off x="6072224" y="4084750"/>
                <a:ext cx="1043876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900" i="1" dirty="0">
                    <a:solidFill>
                      <a:schemeClr val="accent1">
                        <a:lumMod val="50000"/>
                      </a:schemeClr>
                    </a:solidFill>
                  </a:rPr>
                  <a:t>©Ron Meyer 2020</a:t>
                </a:r>
                <a:endParaRPr lang="en-US" sz="9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5083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03D715-4BB0-493A-8B08-6E1E50DABD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58EF45-458D-49DA-9334-708C44204D97}"/>
</file>

<file path=customXml/itemProps3.xml><?xml version="1.0" encoding="utf-8"?>
<ds:datastoreItem xmlns:ds="http://schemas.openxmlformats.org/officeDocument/2006/customXml" ds:itemID="{97F67A48-2397-403D-B02D-759EA8FCE8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159</TotalTime>
  <Words>34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Unicode MS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2019-12-31T09:28:40Z</dcterms:created>
  <dcterms:modified xsi:type="dcterms:W3CDTF">2025-04-16T13:43:32Z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