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8229600" cy="49371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5C17CE-41EC-472B-93FE-811C82F9AE60}" v="1" dt="2025-04-16T13:43:05.6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93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EA5C17CE-41EC-472B-93FE-811C82F9AE60}"/>
    <pc:docChg chg="modSld">
      <pc:chgData name="Ron Meyer" userId="65e0fe92-5782-4809-b035-4f1ab31a5557" providerId="ADAL" clId="{EA5C17CE-41EC-472B-93FE-811C82F9AE60}" dt="2025-04-16T13:43:05.639" v="0" actId="164"/>
      <pc:docMkLst>
        <pc:docMk/>
      </pc:docMkLst>
      <pc:sldChg chg="addSp modSp modAnim">
        <pc:chgData name="Ron Meyer" userId="65e0fe92-5782-4809-b035-4f1ab31a5557" providerId="ADAL" clId="{EA5C17CE-41EC-472B-93FE-811C82F9AE60}" dt="2025-04-16T13:43:05.639" v="0" actId="164"/>
        <pc:sldMkLst>
          <pc:docMk/>
          <pc:sldMk cId="3525083991" sldId="256"/>
        </pc:sldMkLst>
        <pc:spChg chg="mod">
          <ac:chgData name="Ron Meyer" userId="65e0fe92-5782-4809-b035-4f1ab31a5557" providerId="ADAL" clId="{EA5C17CE-41EC-472B-93FE-811C82F9AE60}" dt="2025-04-16T13:43:05.639" v="0" actId="164"/>
          <ac:spMkLst>
            <pc:docMk/>
            <pc:sldMk cId="3525083991" sldId="256"/>
            <ac:spMk id="30" creationId="{920A38DA-F7A1-4AC9-AA66-FB6F8EB14E70}"/>
          </ac:spMkLst>
        </pc:spChg>
        <pc:spChg chg="mod">
          <ac:chgData name="Ron Meyer" userId="65e0fe92-5782-4809-b035-4f1ab31a5557" providerId="ADAL" clId="{EA5C17CE-41EC-472B-93FE-811C82F9AE60}" dt="2025-04-16T13:43:05.639" v="0" actId="164"/>
          <ac:spMkLst>
            <pc:docMk/>
            <pc:sldMk cId="3525083991" sldId="256"/>
            <ac:spMk id="31" creationId="{BF5796F1-FA0A-4BD9-91BF-E8C60DBD4640}"/>
          </ac:spMkLst>
        </pc:spChg>
        <pc:spChg chg="mod">
          <ac:chgData name="Ron Meyer" userId="65e0fe92-5782-4809-b035-4f1ab31a5557" providerId="ADAL" clId="{EA5C17CE-41EC-472B-93FE-811C82F9AE60}" dt="2025-04-16T13:43:05.639" v="0" actId="164"/>
          <ac:spMkLst>
            <pc:docMk/>
            <pc:sldMk cId="3525083991" sldId="256"/>
            <ac:spMk id="32" creationId="{EF01E5AE-9E7F-4594-BCC2-4A3040868F51}"/>
          </ac:spMkLst>
        </pc:spChg>
        <pc:spChg chg="mod">
          <ac:chgData name="Ron Meyer" userId="65e0fe92-5782-4809-b035-4f1ab31a5557" providerId="ADAL" clId="{EA5C17CE-41EC-472B-93FE-811C82F9AE60}" dt="2025-04-16T13:43:05.639" v="0" actId="164"/>
          <ac:spMkLst>
            <pc:docMk/>
            <pc:sldMk cId="3525083991" sldId="256"/>
            <ac:spMk id="33" creationId="{9B7198A1-0B34-452B-831A-12C6AFAA6F1B}"/>
          </ac:spMkLst>
        </pc:spChg>
        <pc:spChg chg="mod">
          <ac:chgData name="Ron Meyer" userId="65e0fe92-5782-4809-b035-4f1ab31a5557" providerId="ADAL" clId="{EA5C17CE-41EC-472B-93FE-811C82F9AE60}" dt="2025-04-16T13:43:05.639" v="0" actId="164"/>
          <ac:spMkLst>
            <pc:docMk/>
            <pc:sldMk cId="3525083991" sldId="256"/>
            <ac:spMk id="34" creationId="{A45315CD-DFB4-420C-9F4C-51DBA5D8B6F2}"/>
          </ac:spMkLst>
        </pc:spChg>
        <pc:spChg chg="mod">
          <ac:chgData name="Ron Meyer" userId="65e0fe92-5782-4809-b035-4f1ab31a5557" providerId="ADAL" clId="{EA5C17CE-41EC-472B-93FE-811C82F9AE60}" dt="2025-04-16T13:43:05.639" v="0" actId="164"/>
          <ac:spMkLst>
            <pc:docMk/>
            <pc:sldMk cId="3525083991" sldId="256"/>
            <ac:spMk id="35" creationId="{034CED31-BDF1-48FD-8E28-81DE1634CBFA}"/>
          </ac:spMkLst>
        </pc:spChg>
        <pc:spChg chg="mod">
          <ac:chgData name="Ron Meyer" userId="65e0fe92-5782-4809-b035-4f1ab31a5557" providerId="ADAL" clId="{EA5C17CE-41EC-472B-93FE-811C82F9AE60}" dt="2025-04-16T13:43:05.639" v="0" actId="164"/>
          <ac:spMkLst>
            <pc:docMk/>
            <pc:sldMk cId="3525083991" sldId="256"/>
            <ac:spMk id="36" creationId="{F105F018-73A9-4E0D-8561-8E1EC5CD603E}"/>
          </ac:spMkLst>
        </pc:spChg>
        <pc:spChg chg="mod">
          <ac:chgData name="Ron Meyer" userId="65e0fe92-5782-4809-b035-4f1ab31a5557" providerId="ADAL" clId="{EA5C17CE-41EC-472B-93FE-811C82F9AE60}" dt="2025-04-16T13:43:05.639" v="0" actId="164"/>
          <ac:spMkLst>
            <pc:docMk/>
            <pc:sldMk cId="3525083991" sldId="256"/>
            <ac:spMk id="37" creationId="{BC3DD79A-F9F2-45C9-9E15-A578861EB26C}"/>
          </ac:spMkLst>
        </pc:spChg>
        <pc:spChg chg="mod">
          <ac:chgData name="Ron Meyer" userId="65e0fe92-5782-4809-b035-4f1ab31a5557" providerId="ADAL" clId="{EA5C17CE-41EC-472B-93FE-811C82F9AE60}" dt="2025-04-16T13:43:05.639" v="0" actId="164"/>
          <ac:spMkLst>
            <pc:docMk/>
            <pc:sldMk cId="3525083991" sldId="256"/>
            <ac:spMk id="39" creationId="{51BB608D-096C-4685-B69B-7D509E2D2898}"/>
          </ac:spMkLst>
        </pc:spChg>
        <pc:spChg chg="mod">
          <ac:chgData name="Ron Meyer" userId="65e0fe92-5782-4809-b035-4f1ab31a5557" providerId="ADAL" clId="{EA5C17CE-41EC-472B-93FE-811C82F9AE60}" dt="2025-04-16T13:43:05.639" v="0" actId="164"/>
          <ac:spMkLst>
            <pc:docMk/>
            <pc:sldMk cId="3525083991" sldId="256"/>
            <ac:spMk id="40" creationId="{DC711F23-20A9-4500-BC14-B8F1DFF86C02}"/>
          </ac:spMkLst>
        </pc:spChg>
        <pc:spChg chg="mod">
          <ac:chgData name="Ron Meyer" userId="65e0fe92-5782-4809-b035-4f1ab31a5557" providerId="ADAL" clId="{EA5C17CE-41EC-472B-93FE-811C82F9AE60}" dt="2025-04-16T13:43:05.639" v="0" actId="164"/>
          <ac:spMkLst>
            <pc:docMk/>
            <pc:sldMk cId="3525083991" sldId="256"/>
            <ac:spMk id="41" creationId="{5CB6A11A-F093-4AE0-9F48-31713D79B92D}"/>
          </ac:spMkLst>
        </pc:spChg>
        <pc:spChg chg="mod">
          <ac:chgData name="Ron Meyer" userId="65e0fe92-5782-4809-b035-4f1ab31a5557" providerId="ADAL" clId="{EA5C17CE-41EC-472B-93FE-811C82F9AE60}" dt="2025-04-16T13:43:05.639" v="0" actId="164"/>
          <ac:spMkLst>
            <pc:docMk/>
            <pc:sldMk cId="3525083991" sldId="256"/>
            <ac:spMk id="42" creationId="{E482516C-6A81-410E-B140-7663429AB2C9}"/>
          </ac:spMkLst>
        </pc:spChg>
        <pc:grpChg chg="mod">
          <ac:chgData name="Ron Meyer" userId="65e0fe92-5782-4809-b035-4f1ab31a5557" providerId="ADAL" clId="{EA5C17CE-41EC-472B-93FE-811C82F9AE60}" dt="2025-04-16T13:43:05.639" v="0" actId="164"/>
          <ac:grpSpMkLst>
            <pc:docMk/>
            <pc:sldMk cId="3525083991" sldId="256"/>
            <ac:grpSpMk id="2" creationId="{107ECC18-0775-47D3-BAB8-C6B5A6ABFFFC}"/>
          </ac:grpSpMkLst>
        </pc:grpChg>
        <pc:grpChg chg="add mod">
          <ac:chgData name="Ron Meyer" userId="65e0fe92-5782-4809-b035-4f1ab31a5557" providerId="ADAL" clId="{EA5C17CE-41EC-472B-93FE-811C82F9AE60}" dt="2025-04-16T13:43:05.639" v="0" actId="164"/>
          <ac:grpSpMkLst>
            <pc:docMk/>
            <pc:sldMk cId="3525083991" sldId="256"/>
            <ac:grpSpMk id="3" creationId="{B67D85FA-B3C0-F901-0A71-D2F5C07ABD6F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807997"/>
            <a:ext cx="6172200" cy="1718851"/>
          </a:xfrm>
        </p:spPr>
        <p:txBody>
          <a:bodyPr anchor="b"/>
          <a:lstStyle>
            <a:lvl1pPr algn="ctr">
              <a:defRPr sz="40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2593134"/>
            <a:ext cx="6172200" cy="1191995"/>
          </a:xfrm>
        </p:spPr>
        <p:txBody>
          <a:bodyPr/>
          <a:lstStyle>
            <a:lvl1pPr marL="0" indent="0" algn="ctr">
              <a:buNone/>
              <a:defRPr sz="1620"/>
            </a:lvl1pPr>
            <a:lvl2pPr marL="308610" indent="0" algn="ctr">
              <a:buNone/>
              <a:defRPr sz="1350"/>
            </a:lvl2pPr>
            <a:lvl3pPr marL="617220" indent="0" algn="ctr">
              <a:buNone/>
              <a:defRPr sz="1215"/>
            </a:lvl3pPr>
            <a:lvl4pPr marL="925830" indent="0" algn="ctr">
              <a:buNone/>
              <a:defRPr sz="1080"/>
            </a:lvl4pPr>
            <a:lvl5pPr marL="1234440" indent="0" algn="ctr">
              <a:buNone/>
              <a:defRPr sz="1080"/>
            </a:lvl5pPr>
            <a:lvl6pPr marL="1543050" indent="0" algn="ctr">
              <a:buNone/>
              <a:defRPr sz="1080"/>
            </a:lvl6pPr>
            <a:lvl7pPr marL="1851660" indent="0" algn="ctr">
              <a:buNone/>
              <a:defRPr sz="1080"/>
            </a:lvl7pPr>
            <a:lvl8pPr marL="2160270" indent="0" algn="ctr">
              <a:buNone/>
              <a:defRPr sz="1080"/>
            </a:lvl8pPr>
            <a:lvl9pPr marL="2468880" indent="0" algn="ctr">
              <a:buNone/>
              <a:defRPr sz="10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BF0C-2F2B-4A67-BBE7-1D596719ED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8F7B-72B4-449D-BEB7-6AB9115C9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301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BF0C-2F2B-4A67-BBE7-1D596719ED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8F7B-72B4-449D-BEB7-6AB9115C9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21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89307" y="262856"/>
            <a:ext cx="1774508" cy="418398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5785" y="262856"/>
            <a:ext cx="5220653" cy="418398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BF0C-2F2B-4A67-BBE7-1D596719ED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8F7B-72B4-449D-BEB7-6AB9115C9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94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BF0C-2F2B-4A67-BBE7-1D596719ED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8F7B-72B4-449D-BEB7-6AB9115C9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428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499" y="1230854"/>
            <a:ext cx="7098030" cy="2053706"/>
          </a:xfrm>
        </p:spPr>
        <p:txBody>
          <a:bodyPr anchor="b"/>
          <a:lstStyle>
            <a:lvl1pPr>
              <a:defRPr sz="40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1499" y="3303989"/>
            <a:ext cx="7098030" cy="1079996"/>
          </a:xfrm>
        </p:spPr>
        <p:txBody>
          <a:bodyPr/>
          <a:lstStyle>
            <a:lvl1pPr marL="0" indent="0">
              <a:buNone/>
              <a:defRPr sz="1620">
                <a:solidFill>
                  <a:schemeClr val="tx1">
                    <a:tint val="75000"/>
                  </a:schemeClr>
                </a:solidFill>
              </a:defRPr>
            </a:lvl1pPr>
            <a:lvl2pPr marL="30861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17220" indent="0">
              <a:buNone/>
              <a:defRPr sz="1215">
                <a:solidFill>
                  <a:schemeClr val="tx1">
                    <a:tint val="75000"/>
                  </a:schemeClr>
                </a:solidFill>
              </a:defRPr>
            </a:lvl3pPr>
            <a:lvl4pPr marL="925830" indent="0">
              <a:buNone/>
              <a:defRPr sz="1080">
                <a:solidFill>
                  <a:schemeClr val="tx1">
                    <a:tint val="75000"/>
                  </a:schemeClr>
                </a:solidFill>
              </a:defRPr>
            </a:lvl4pPr>
            <a:lvl5pPr marL="1234440" indent="0">
              <a:buNone/>
              <a:defRPr sz="1080">
                <a:solidFill>
                  <a:schemeClr val="tx1">
                    <a:tint val="75000"/>
                  </a:schemeClr>
                </a:solidFill>
              </a:defRPr>
            </a:lvl5pPr>
            <a:lvl6pPr marL="1543050" indent="0">
              <a:buNone/>
              <a:defRPr sz="1080">
                <a:solidFill>
                  <a:schemeClr val="tx1">
                    <a:tint val="75000"/>
                  </a:schemeClr>
                </a:solidFill>
              </a:defRPr>
            </a:lvl6pPr>
            <a:lvl7pPr marL="1851660" indent="0">
              <a:buNone/>
              <a:defRPr sz="1080">
                <a:solidFill>
                  <a:schemeClr val="tx1">
                    <a:tint val="75000"/>
                  </a:schemeClr>
                </a:solidFill>
              </a:defRPr>
            </a:lvl7pPr>
            <a:lvl8pPr marL="2160270" indent="0">
              <a:buNone/>
              <a:defRPr sz="1080">
                <a:solidFill>
                  <a:schemeClr val="tx1">
                    <a:tint val="75000"/>
                  </a:schemeClr>
                </a:solidFill>
              </a:defRPr>
            </a:lvl8pPr>
            <a:lvl9pPr marL="2468880" indent="0">
              <a:buNone/>
              <a:defRPr sz="10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BF0C-2F2B-4A67-BBE7-1D596719ED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8F7B-72B4-449D-BEB7-6AB9115C9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159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5785" y="1314281"/>
            <a:ext cx="3497580" cy="3132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66235" y="1314281"/>
            <a:ext cx="3497580" cy="3132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BF0C-2F2B-4A67-BBE7-1D596719ED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8F7B-72B4-449D-BEB7-6AB9115C9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493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262856"/>
            <a:ext cx="7098030" cy="95428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857" y="1210282"/>
            <a:ext cx="3481506" cy="593140"/>
          </a:xfrm>
        </p:spPr>
        <p:txBody>
          <a:bodyPr anchor="b"/>
          <a:lstStyle>
            <a:lvl1pPr marL="0" indent="0">
              <a:buNone/>
              <a:defRPr sz="1620" b="1"/>
            </a:lvl1pPr>
            <a:lvl2pPr marL="308610" indent="0">
              <a:buNone/>
              <a:defRPr sz="1350" b="1"/>
            </a:lvl2pPr>
            <a:lvl3pPr marL="617220" indent="0">
              <a:buNone/>
              <a:defRPr sz="1215" b="1"/>
            </a:lvl3pPr>
            <a:lvl4pPr marL="925830" indent="0">
              <a:buNone/>
              <a:defRPr sz="1080" b="1"/>
            </a:lvl4pPr>
            <a:lvl5pPr marL="1234440" indent="0">
              <a:buNone/>
              <a:defRPr sz="1080" b="1"/>
            </a:lvl5pPr>
            <a:lvl6pPr marL="1543050" indent="0">
              <a:buNone/>
              <a:defRPr sz="1080" b="1"/>
            </a:lvl6pPr>
            <a:lvl7pPr marL="1851660" indent="0">
              <a:buNone/>
              <a:defRPr sz="1080" b="1"/>
            </a:lvl7pPr>
            <a:lvl8pPr marL="2160270" indent="0">
              <a:buNone/>
              <a:defRPr sz="1080" b="1"/>
            </a:lvl8pPr>
            <a:lvl9pPr marL="2468880" indent="0">
              <a:buNone/>
              <a:defRPr sz="10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6857" y="1803422"/>
            <a:ext cx="3481506" cy="26525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66235" y="1210282"/>
            <a:ext cx="3498652" cy="593140"/>
          </a:xfrm>
        </p:spPr>
        <p:txBody>
          <a:bodyPr anchor="b"/>
          <a:lstStyle>
            <a:lvl1pPr marL="0" indent="0">
              <a:buNone/>
              <a:defRPr sz="1620" b="1"/>
            </a:lvl1pPr>
            <a:lvl2pPr marL="308610" indent="0">
              <a:buNone/>
              <a:defRPr sz="1350" b="1"/>
            </a:lvl2pPr>
            <a:lvl3pPr marL="617220" indent="0">
              <a:buNone/>
              <a:defRPr sz="1215" b="1"/>
            </a:lvl3pPr>
            <a:lvl4pPr marL="925830" indent="0">
              <a:buNone/>
              <a:defRPr sz="1080" b="1"/>
            </a:lvl4pPr>
            <a:lvl5pPr marL="1234440" indent="0">
              <a:buNone/>
              <a:defRPr sz="1080" b="1"/>
            </a:lvl5pPr>
            <a:lvl6pPr marL="1543050" indent="0">
              <a:buNone/>
              <a:defRPr sz="1080" b="1"/>
            </a:lvl6pPr>
            <a:lvl7pPr marL="1851660" indent="0">
              <a:buNone/>
              <a:defRPr sz="1080" b="1"/>
            </a:lvl7pPr>
            <a:lvl8pPr marL="2160270" indent="0">
              <a:buNone/>
              <a:defRPr sz="1080" b="1"/>
            </a:lvl8pPr>
            <a:lvl9pPr marL="2468880" indent="0">
              <a:buNone/>
              <a:defRPr sz="10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66235" y="1803422"/>
            <a:ext cx="3498652" cy="26525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BF0C-2F2B-4A67-BBE7-1D596719ED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8F7B-72B4-449D-BEB7-6AB9115C9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752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BF0C-2F2B-4A67-BBE7-1D596719ED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8F7B-72B4-449D-BEB7-6AB9115C9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029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BF0C-2F2B-4A67-BBE7-1D596719ED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8F7B-72B4-449D-BEB7-6AB9115C9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578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329142"/>
            <a:ext cx="2654260" cy="1151996"/>
          </a:xfrm>
        </p:spPr>
        <p:txBody>
          <a:bodyPr anchor="b"/>
          <a:lstStyle>
            <a:lvl1pPr>
              <a:defRPr sz="21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8652" y="710855"/>
            <a:ext cx="4166235" cy="3508559"/>
          </a:xfrm>
        </p:spPr>
        <p:txBody>
          <a:bodyPr/>
          <a:lstStyle>
            <a:lvl1pPr>
              <a:defRPr sz="2160"/>
            </a:lvl1pPr>
            <a:lvl2pPr>
              <a:defRPr sz="1890"/>
            </a:lvl2pPr>
            <a:lvl3pPr>
              <a:defRPr sz="162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6857" y="1481138"/>
            <a:ext cx="2654260" cy="2743990"/>
          </a:xfrm>
        </p:spPr>
        <p:txBody>
          <a:bodyPr/>
          <a:lstStyle>
            <a:lvl1pPr marL="0" indent="0">
              <a:buNone/>
              <a:defRPr sz="1080"/>
            </a:lvl1pPr>
            <a:lvl2pPr marL="308610" indent="0">
              <a:buNone/>
              <a:defRPr sz="945"/>
            </a:lvl2pPr>
            <a:lvl3pPr marL="617220" indent="0">
              <a:buNone/>
              <a:defRPr sz="810"/>
            </a:lvl3pPr>
            <a:lvl4pPr marL="925830" indent="0">
              <a:buNone/>
              <a:defRPr sz="675"/>
            </a:lvl4pPr>
            <a:lvl5pPr marL="1234440" indent="0">
              <a:buNone/>
              <a:defRPr sz="675"/>
            </a:lvl5pPr>
            <a:lvl6pPr marL="1543050" indent="0">
              <a:buNone/>
              <a:defRPr sz="675"/>
            </a:lvl6pPr>
            <a:lvl7pPr marL="1851660" indent="0">
              <a:buNone/>
              <a:defRPr sz="675"/>
            </a:lvl7pPr>
            <a:lvl8pPr marL="2160270" indent="0">
              <a:buNone/>
              <a:defRPr sz="675"/>
            </a:lvl8pPr>
            <a:lvl9pPr marL="246888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BF0C-2F2B-4A67-BBE7-1D596719ED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8F7B-72B4-449D-BEB7-6AB9115C9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136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329142"/>
            <a:ext cx="2654260" cy="1151996"/>
          </a:xfrm>
        </p:spPr>
        <p:txBody>
          <a:bodyPr anchor="b"/>
          <a:lstStyle>
            <a:lvl1pPr>
              <a:defRPr sz="21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98652" y="710855"/>
            <a:ext cx="4166235" cy="3508559"/>
          </a:xfrm>
        </p:spPr>
        <p:txBody>
          <a:bodyPr anchor="t"/>
          <a:lstStyle>
            <a:lvl1pPr marL="0" indent="0">
              <a:buNone/>
              <a:defRPr sz="2160"/>
            </a:lvl1pPr>
            <a:lvl2pPr marL="308610" indent="0">
              <a:buNone/>
              <a:defRPr sz="1890"/>
            </a:lvl2pPr>
            <a:lvl3pPr marL="617220" indent="0">
              <a:buNone/>
              <a:defRPr sz="1620"/>
            </a:lvl3pPr>
            <a:lvl4pPr marL="925830" indent="0">
              <a:buNone/>
              <a:defRPr sz="1350"/>
            </a:lvl4pPr>
            <a:lvl5pPr marL="1234440" indent="0">
              <a:buNone/>
              <a:defRPr sz="1350"/>
            </a:lvl5pPr>
            <a:lvl6pPr marL="1543050" indent="0">
              <a:buNone/>
              <a:defRPr sz="1350"/>
            </a:lvl6pPr>
            <a:lvl7pPr marL="1851660" indent="0">
              <a:buNone/>
              <a:defRPr sz="1350"/>
            </a:lvl7pPr>
            <a:lvl8pPr marL="2160270" indent="0">
              <a:buNone/>
              <a:defRPr sz="1350"/>
            </a:lvl8pPr>
            <a:lvl9pPr marL="2468880" indent="0">
              <a:buNone/>
              <a:defRPr sz="13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6857" y="1481138"/>
            <a:ext cx="2654260" cy="2743990"/>
          </a:xfrm>
        </p:spPr>
        <p:txBody>
          <a:bodyPr/>
          <a:lstStyle>
            <a:lvl1pPr marL="0" indent="0">
              <a:buNone/>
              <a:defRPr sz="1080"/>
            </a:lvl1pPr>
            <a:lvl2pPr marL="308610" indent="0">
              <a:buNone/>
              <a:defRPr sz="945"/>
            </a:lvl2pPr>
            <a:lvl3pPr marL="617220" indent="0">
              <a:buNone/>
              <a:defRPr sz="810"/>
            </a:lvl3pPr>
            <a:lvl4pPr marL="925830" indent="0">
              <a:buNone/>
              <a:defRPr sz="675"/>
            </a:lvl4pPr>
            <a:lvl5pPr marL="1234440" indent="0">
              <a:buNone/>
              <a:defRPr sz="675"/>
            </a:lvl5pPr>
            <a:lvl6pPr marL="1543050" indent="0">
              <a:buNone/>
              <a:defRPr sz="675"/>
            </a:lvl6pPr>
            <a:lvl7pPr marL="1851660" indent="0">
              <a:buNone/>
              <a:defRPr sz="675"/>
            </a:lvl7pPr>
            <a:lvl8pPr marL="2160270" indent="0">
              <a:buNone/>
              <a:defRPr sz="675"/>
            </a:lvl8pPr>
            <a:lvl9pPr marL="246888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BF0C-2F2B-4A67-BBE7-1D596719ED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8F7B-72B4-449D-BEB7-6AB9115C9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560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5785" y="262856"/>
            <a:ext cx="7098030" cy="9542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5785" y="1314281"/>
            <a:ext cx="7098030" cy="3132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5785" y="4575984"/>
            <a:ext cx="1851660" cy="2628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FBF0C-2F2B-4A67-BBE7-1D596719ED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26055" y="4575984"/>
            <a:ext cx="2777490" cy="2628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12155" y="4575984"/>
            <a:ext cx="1851660" cy="2628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08F7B-72B4-449D-BEB7-6AB9115C9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346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17220" rtl="0" eaLnBrk="1" latinLnBrk="0" hangingPunct="1">
        <a:lnSpc>
          <a:spcPct val="90000"/>
        </a:lnSpc>
        <a:spcBef>
          <a:spcPct val="0"/>
        </a:spcBef>
        <a:buNone/>
        <a:defRPr sz="29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4305" indent="-154305" algn="l" defTabSz="617220" rtl="0" eaLnBrk="1" latinLnBrk="0" hangingPunct="1">
        <a:lnSpc>
          <a:spcPct val="90000"/>
        </a:lnSpc>
        <a:spcBef>
          <a:spcPts val="67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62915" indent="-154305" algn="l" defTabSz="617220" rtl="0" eaLnBrk="1" latinLnBrk="0" hangingPunct="1">
        <a:lnSpc>
          <a:spcPct val="90000"/>
        </a:lnSpc>
        <a:spcBef>
          <a:spcPts val="338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771525" indent="-154305" algn="l" defTabSz="617220" rtl="0" eaLnBrk="1" latinLnBrk="0" hangingPunct="1">
        <a:lnSpc>
          <a:spcPct val="90000"/>
        </a:lnSpc>
        <a:spcBef>
          <a:spcPts val="338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80135" indent="-154305" algn="l" defTabSz="617220" rtl="0" eaLnBrk="1" latinLnBrk="0" hangingPunct="1">
        <a:lnSpc>
          <a:spcPct val="90000"/>
        </a:lnSpc>
        <a:spcBef>
          <a:spcPts val="338"/>
        </a:spcBef>
        <a:buFont typeface="Arial" panose="020B0604020202020204" pitchFamily="34" charset="0"/>
        <a:buChar char="•"/>
        <a:defRPr sz="1215" kern="1200">
          <a:solidFill>
            <a:schemeClr val="tx1"/>
          </a:solidFill>
          <a:latin typeface="+mn-lt"/>
          <a:ea typeface="+mn-ea"/>
          <a:cs typeface="+mn-cs"/>
        </a:defRPr>
      </a:lvl4pPr>
      <a:lvl5pPr marL="1388745" indent="-154305" algn="l" defTabSz="617220" rtl="0" eaLnBrk="1" latinLnBrk="0" hangingPunct="1">
        <a:lnSpc>
          <a:spcPct val="90000"/>
        </a:lnSpc>
        <a:spcBef>
          <a:spcPts val="338"/>
        </a:spcBef>
        <a:buFont typeface="Arial" panose="020B0604020202020204" pitchFamily="34" charset="0"/>
        <a:buChar char="•"/>
        <a:defRPr sz="1215" kern="1200">
          <a:solidFill>
            <a:schemeClr val="tx1"/>
          </a:solidFill>
          <a:latin typeface="+mn-lt"/>
          <a:ea typeface="+mn-ea"/>
          <a:cs typeface="+mn-cs"/>
        </a:defRPr>
      </a:lvl5pPr>
      <a:lvl6pPr marL="1697355" indent="-154305" algn="l" defTabSz="617220" rtl="0" eaLnBrk="1" latinLnBrk="0" hangingPunct="1">
        <a:lnSpc>
          <a:spcPct val="90000"/>
        </a:lnSpc>
        <a:spcBef>
          <a:spcPts val="338"/>
        </a:spcBef>
        <a:buFont typeface="Arial" panose="020B0604020202020204" pitchFamily="34" charset="0"/>
        <a:buChar char="•"/>
        <a:defRPr sz="1215" kern="1200">
          <a:solidFill>
            <a:schemeClr val="tx1"/>
          </a:solidFill>
          <a:latin typeface="+mn-lt"/>
          <a:ea typeface="+mn-ea"/>
          <a:cs typeface="+mn-cs"/>
        </a:defRPr>
      </a:lvl6pPr>
      <a:lvl7pPr marL="2005965" indent="-154305" algn="l" defTabSz="617220" rtl="0" eaLnBrk="1" latinLnBrk="0" hangingPunct="1">
        <a:lnSpc>
          <a:spcPct val="90000"/>
        </a:lnSpc>
        <a:spcBef>
          <a:spcPts val="338"/>
        </a:spcBef>
        <a:buFont typeface="Arial" panose="020B0604020202020204" pitchFamily="34" charset="0"/>
        <a:buChar char="•"/>
        <a:defRPr sz="1215" kern="1200">
          <a:solidFill>
            <a:schemeClr val="tx1"/>
          </a:solidFill>
          <a:latin typeface="+mn-lt"/>
          <a:ea typeface="+mn-ea"/>
          <a:cs typeface="+mn-cs"/>
        </a:defRPr>
      </a:lvl7pPr>
      <a:lvl8pPr marL="2314575" indent="-154305" algn="l" defTabSz="617220" rtl="0" eaLnBrk="1" latinLnBrk="0" hangingPunct="1">
        <a:lnSpc>
          <a:spcPct val="90000"/>
        </a:lnSpc>
        <a:spcBef>
          <a:spcPts val="338"/>
        </a:spcBef>
        <a:buFont typeface="Arial" panose="020B0604020202020204" pitchFamily="34" charset="0"/>
        <a:buChar char="•"/>
        <a:defRPr sz="1215" kern="1200">
          <a:solidFill>
            <a:schemeClr val="tx1"/>
          </a:solidFill>
          <a:latin typeface="+mn-lt"/>
          <a:ea typeface="+mn-ea"/>
          <a:cs typeface="+mn-cs"/>
        </a:defRPr>
      </a:lvl8pPr>
      <a:lvl9pPr marL="2623185" indent="-154305" algn="l" defTabSz="617220" rtl="0" eaLnBrk="1" latinLnBrk="0" hangingPunct="1">
        <a:lnSpc>
          <a:spcPct val="90000"/>
        </a:lnSpc>
        <a:spcBef>
          <a:spcPts val="338"/>
        </a:spcBef>
        <a:buFont typeface="Arial" panose="020B0604020202020204" pitchFamily="34" charset="0"/>
        <a:buChar char="•"/>
        <a:defRPr sz="121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17220" rtl="0" eaLnBrk="1" latinLnBrk="0" hangingPunct="1">
        <a:defRPr sz="1215" kern="1200">
          <a:solidFill>
            <a:schemeClr val="tx1"/>
          </a:solidFill>
          <a:latin typeface="+mn-lt"/>
          <a:ea typeface="+mn-ea"/>
          <a:cs typeface="+mn-cs"/>
        </a:defRPr>
      </a:lvl1pPr>
      <a:lvl2pPr marL="308610" algn="l" defTabSz="617220" rtl="0" eaLnBrk="1" latinLnBrk="0" hangingPunct="1">
        <a:defRPr sz="1215" kern="1200">
          <a:solidFill>
            <a:schemeClr val="tx1"/>
          </a:solidFill>
          <a:latin typeface="+mn-lt"/>
          <a:ea typeface="+mn-ea"/>
          <a:cs typeface="+mn-cs"/>
        </a:defRPr>
      </a:lvl2pPr>
      <a:lvl3pPr marL="617220" algn="l" defTabSz="617220" rtl="0" eaLnBrk="1" latinLnBrk="0" hangingPunct="1">
        <a:defRPr sz="1215" kern="1200">
          <a:solidFill>
            <a:schemeClr val="tx1"/>
          </a:solidFill>
          <a:latin typeface="+mn-lt"/>
          <a:ea typeface="+mn-ea"/>
          <a:cs typeface="+mn-cs"/>
        </a:defRPr>
      </a:lvl3pPr>
      <a:lvl4pPr marL="925830" algn="l" defTabSz="617220" rtl="0" eaLnBrk="1" latinLnBrk="0" hangingPunct="1">
        <a:defRPr sz="1215" kern="1200">
          <a:solidFill>
            <a:schemeClr val="tx1"/>
          </a:solidFill>
          <a:latin typeface="+mn-lt"/>
          <a:ea typeface="+mn-ea"/>
          <a:cs typeface="+mn-cs"/>
        </a:defRPr>
      </a:lvl4pPr>
      <a:lvl5pPr marL="1234440" algn="l" defTabSz="617220" rtl="0" eaLnBrk="1" latinLnBrk="0" hangingPunct="1">
        <a:defRPr sz="1215" kern="1200">
          <a:solidFill>
            <a:schemeClr val="tx1"/>
          </a:solidFill>
          <a:latin typeface="+mn-lt"/>
          <a:ea typeface="+mn-ea"/>
          <a:cs typeface="+mn-cs"/>
        </a:defRPr>
      </a:lvl5pPr>
      <a:lvl6pPr marL="1543050" algn="l" defTabSz="617220" rtl="0" eaLnBrk="1" latinLnBrk="0" hangingPunct="1">
        <a:defRPr sz="1215" kern="1200">
          <a:solidFill>
            <a:schemeClr val="tx1"/>
          </a:solidFill>
          <a:latin typeface="+mn-lt"/>
          <a:ea typeface="+mn-ea"/>
          <a:cs typeface="+mn-cs"/>
        </a:defRPr>
      </a:lvl6pPr>
      <a:lvl7pPr marL="1851660" algn="l" defTabSz="617220" rtl="0" eaLnBrk="1" latinLnBrk="0" hangingPunct="1">
        <a:defRPr sz="1215" kern="1200">
          <a:solidFill>
            <a:schemeClr val="tx1"/>
          </a:solidFill>
          <a:latin typeface="+mn-lt"/>
          <a:ea typeface="+mn-ea"/>
          <a:cs typeface="+mn-cs"/>
        </a:defRPr>
      </a:lvl7pPr>
      <a:lvl8pPr marL="2160270" algn="l" defTabSz="617220" rtl="0" eaLnBrk="1" latinLnBrk="0" hangingPunct="1">
        <a:defRPr sz="1215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algn="l" defTabSz="617220" rtl="0" eaLnBrk="1" latinLnBrk="0" hangingPunct="1">
        <a:defRPr sz="1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B67D85FA-B3C0-F901-0A71-D2F5C07ABD6F}"/>
              </a:ext>
            </a:extLst>
          </p:cNvPr>
          <p:cNvGrpSpPr/>
          <p:nvPr/>
        </p:nvGrpSpPr>
        <p:grpSpPr>
          <a:xfrm>
            <a:off x="126931" y="189015"/>
            <a:ext cx="7774705" cy="4475481"/>
            <a:chOff x="126931" y="189015"/>
            <a:chExt cx="7774705" cy="4475481"/>
          </a:xfrm>
        </p:grpSpPr>
        <p:sp>
          <p:nvSpPr>
            <p:cNvPr id="30" name="Rectangle 8">
              <a:extLst>
                <a:ext uri="{FF2B5EF4-FFF2-40B4-BE49-F238E27FC236}">
                  <a16:creationId xmlns:a16="http://schemas.microsoft.com/office/drawing/2014/main" id="{920A38DA-F7A1-4AC9-AA66-FB6F8EB14E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2173" y="702096"/>
              <a:ext cx="2049463" cy="920750"/>
            </a:xfrm>
            <a:prstGeom prst="rect">
              <a:avLst/>
            </a:prstGeom>
            <a:solidFill>
              <a:srgbClr val="002570"/>
            </a:solidFill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 Unicode MS" pitchFamily="34" charset="-128"/>
                  <a:cs typeface="Arial" charset="0"/>
                </a:rPr>
                <a:t>Cooperation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 Unicode MS" pitchFamily="34" charset="-128"/>
                  <a:cs typeface="Arial" charset="0"/>
                </a:rPr>
                <a:t>Horizontal</a:t>
              </a:r>
            </a:p>
          </p:txBody>
        </p:sp>
        <p:sp>
          <p:nvSpPr>
            <p:cNvPr id="31" name="Rectangle 9">
              <a:extLst>
                <a:ext uri="{FF2B5EF4-FFF2-40B4-BE49-F238E27FC236}">
                  <a16:creationId xmlns:a16="http://schemas.microsoft.com/office/drawing/2014/main" id="{BF5796F1-FA0A-4BD9-91BF-E8C60DBD46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5398" y="702096"/>
              <a:ext cx="2047875" cy="920750"/>
            </a:xfrm>
            <a:prstGeom prst="rect">
              <a:avLst/>
            </a:prstGeom>
            <a:solidFill>
              <a:srgbClr val="002570"/>
            </a:solidFill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 Unicode MS" pitchFamily="34" charset="-128"/>
                  <a:cs typeface="Arial" charset="0"/>
                </a:rPr>
                <a:t>Control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 Unicode MS" pitchFamily="34" charset="-128"/>
                  <a:cs typeface="Arial" charset="0"/>
                </a:rPr>
                <a:t>Top-Down</a:t>
              </a:r>
            </a:p>
          </p:txBody>
        </p:sp>
        <p:sp>
          <p:nvSpPr>
            <p:cNvPr id="36" name="Text Box 14">
              <a:extLst>
                <a:ext uri="{FF2B5EF4-FFF2-40B4-BE49-F238E27FC236}">
                  <a16:creationId xmlns:a16="http://schemas.microsoft.com/office/drawing/2014/main" id="{F105F018-73A9-4E0D-8561-8E1EC5CD60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6931" y="2698325"/>
              <a:ext cx="1428596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GB" altLang="en-US" i="1" dirty="0">
                  <a:solidFill>
                    <a:srgbClr val="002570"/>
                  </a:solidFill>
                  <a:latin typeface="Arial Unicode MS" pitchFamily="34" charset="-128"/>
                  <a:cs typeface="Arial" panose="020B0604020202020204" pitchFamily="34" charset="0"/>
                </a:rPr>
                <a:t>Synergy 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GB" altLang="en-US" i="1" dirty="0">
                  <a:solidFill>
                    <a:srgbClr val="002570"/>
                  </a:solidFill>
                  <a:latin typeface="Arial Unicode MS" pitchFamily="34" charset="-128"/>
                  <a:cs typeface="Arial" panose="020B0604020202020204" pitchFamily="34" charset="0"/>
                </a:rPr>
                <a:t>Mechanism 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GB" altLang="en-US" i="1" dirty="0">
                  <a:solidFill>
                    <a:srgbClr val="002570"/>
                  </a:solidFill>
                  <a:latin typeface="Arial Unicode MS" pitchFamily="34" charset="-128"/>
                  <a:cs typeface="Arial" panose="020B0604020202020204" pitchFamily="34" charset="0"/>
                </a:rPr>
                <a:t>(How)</a:t>
              </a:r>
              <a:endParaRPr lang="en-US" altLang="en-US" i="1" dirty="0">
                <a:solidFill>
                  <a:srgbClr val="002570"/>
                </a:solidFill>
                <a:latin typeface="Arial Unicode MS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37" name="Text Box 15">
              <a:extLst>
                <a:ext uri="{FF2B5EF4-FFF2-40B4-BE49-F238E27FC236}">
                  <a16:creationId xmlns:a16="http://schemas.microsoft.com/office/drawing/2014/main" id="{BC3DD79A-F9F2-45C9-9E15-A578861EB2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99814" y="189015"/>
              <a:ext cx="240322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GB" altLang="en-US" i="1" dirty="0">
                  <a:solidFill>
                    <a:srgbClr val="002570"/>
                  </a:solidFill>
                  <a:latin typeface="Arial Unicode MS" pitchFamily="34" charset="-128"/>
                  <a:cs typeface="Arial" panose="020B0604020202020204" pitchFamily="34" charset="0"/>
                </a:rPr>
                <a:t>Synergy Driver (Who)</a:t>
              </a:r>
              <a:endParaRPr lang="en-US" altLang="en-US" i="1" dirty="0">
                <a:solidFill>
                  <a:srgbClr val="002570"/>
                </a:solidFill>
                <a:latin typeface="Arial Unicode MS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32" name="Rectangle 6">
              <a:extLst>
                <a:ext uri="{FF2B5EF4-FFF2-40B4-BE49-F238E27FC236}">
                  <a16:creationId xmlns:a16="http://schemas.microsoft.com/office/drawing/2014/main" id="{EF01E5AE-9E7F-4594-BCC2-4A3040868F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2173" y="1716509"/>
              <a:ext cx="2049463" cy="920750"/>
            </a:xfrm>
            <a:prstGeom prst="rect">
              <a:avLst/>
            </a:prstGeom>
            <a:solidFill>
              <a:srgbClr val="002570">
                <a:lumMod val="20000"/>
                <a:lumOff val="80000"/>
              </a:srgbClr>
            </a:solidFill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Combination</a:t>
              </a:r>
            </a:p>
          </p:txBody>
        </p:sp>
        <p:sp>
          <p:nvSpPr>
            <p:cNvPr id="33" name="Rectangle 7">
              <a:extLst>
                <a:ext uri="{FF2B5EF4-FFF2-40B4-BE49-F238E27FC236}">
                  <a16:creationId xmlns:a16="http://schemas.microsoft.com/office/drawing/2014/main" id="{9B7198A1-0B34-452B-831A-12C6AFAA6F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5398" y="1716509"/>
              <a:ext cx="2047875" cy="920750"/>
            </a:xfrm>
            <a:prstGeom prst="rect">
              <a:avLst/>
            </a:prstGeom>
            <a:solidFill>
              <a:srgbClr val="002570">
                <a:lumMod val="20000"/>
                <a:lumOff val="80000"/>
              </a:srgbClr>
            </a:solidFill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Centralization</a:t>
              </a:r>
              <a:endPara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40" name="Rectangle 3">
              <a:extLst>
                <a:ext uri="{FF2B5EF4-FFF2-40B4-BE49-F238E27FC236}">
                  <a16:creationId xmlns:a16="http://schemas.microsoft.com/office/drawing/2014/main" id="{DC711F23-20A9-4500-BC14-B8F1DFF86C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7036" y="1716509"/>
              <a:ext cx="2049462" cy="920750"/>
            </a:xfrm>
            <a:prstGeom prst="rect">
              <a:avLst/>
            </a:prstGeom>
            <a:solidFill>
              <a:srgbClr val="0037A4"/>
            </a:solidFill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b="1" dirty="0">
                  <a:solidFill>
                    <a:srgbClr val="FFFFFF"/>
                  </a:solidFill>
                  <a:latin typeface="Arial Unicode MS" pitchFamily="34" charset="-128"/>
                  <a:cs typeface="Arial" charset="0"/>
                </a:rPr>
                <a:t>Concentration</a:t>
              </a:r>
            </a:p>
            <a:p>
              <a:pPr algn="ctr" defTabSz="914400" fontAlgn="base">
                <a:spcBef>
                  <a:spcPct val="3000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FFFFFF"/>
                  </a:solidFill>
                  <a:latin typeface="Arial Unicode MS" pitchFamily="34" charset="-128"/>
                  <a:cs typeface="Arial" charset="0"/>
                </a:rPr>
                <a:t>One Unit</a:t>
              </a:r>
            </a:p>
          </p:txBody>
        </p:sp>
        <p:sp>
          <p:nvSpPr>
            <p:cNvPr id="34" name="Rectangle 11">
              <a:extLst>
                <a:ext uri="{FF2B5EF4-FFF2-40B4-BE49-F238E27FC236}">
                  <a16:creationId xmlns:a16="http://schemas.microsoft.com/office/drawing/2014/main" id="{A45315CD-DFB4-420C-9F4C-51DBA5D8B6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2173" y="2729334"/>
              <a:ext cx="2049463" cy="920750"/>
            </a:xfrm>
            <a:prstGeom prst="rect">
              <a:avLst/>
            </a:prstGeom>
            <a:solidFill>
              <a:srgbClr val="002570">
                <a:lumMod val="20000"/>
                <a:lumOff val="80000"/>
              </a:srgbClr>
            </a:solidFill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Community</a:t>
              </a:r>
            </a:p>
          </p:txBody>
        </p:sp>
        <p:sp>
          <p:nvSpPr>
            <p:cNvPr id="35" name="Rectangle 12">
              <a:extLst>
                <a:ext uri="{FF2B5EF4-FFF2-40B4-BE49-F238E27FC236}">
                  <a16:creationId xmlns:a16="http://schemas.microsoft.com/office/drawing/2014/main" id="{034CED31-BDF1-48FD-8E28-81DE1634CB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5398" y="2729334"/>
              <a:ext cx="2047875" cy="920750"/>
            </a:xfrm>
            <a:prstGeom prst="rect">
              <a:avLst/>
            </a:prstGeom>
            <a:solidFill>
              <a:srgbClr val="002570">
                <a:lumMod val="20000"/>
                <a:lumOff val="80000"/>
              </a:srgbClr>
            </a:solidFill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Connector</a:t>
              </a:r>
            </a:p>
          </p:txBody>
        </p:sp>
        <p:sp>
          <p:nvSpPr>
            <p:cNvPr id="42" name="Rectangle 5">
              <a:extLst>
                <a:ext uri="{FF2B5EF4-FFF2-40B4-BE49-F238E27FC236}">
                  <a16:creationId xmlns:a16="http://schemas.microsoft.com/office/drawing/2014/main" id="{E482516C-6A81-410E-B140-7663429AB2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7036" y="2729334"/>
              <a:ext cx="2049462" cy="920750"/>
            </a:xfrm>
            <a:prstGeom prst="rect">
              <a:avLst/>
            </a:prstGeom>
            <a:solidFill>
              <a:srgbClr val="0037A4"/>
            </a:solidFill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b="1" dirty="0">
                  <a:solidFill>
                    <a:srgbClr val="FFFFFF"/>
                  </a:solidFill>
                  <a:latin typeface="Arial Unicode MS" pitchFamily="34" charset="-128"/>
                  <a:cs typeface="Arial" charset="0"/>
                </a:rPr>
                <a:t>Coordination</a:t>
              </a:r>
            </a:p>
            <a:p>
              <a:pPr algn="ctr" defTabSz="914400" fontAlgn="base">
                <a:spcBef>
                  <a:spcPct val="3000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FFFFFF"/>
                  </a:solidFill>
                  <a:latin typeface="Arial Unicode MS" pitchFamily="34" charset="-128"/>
                  <a:cs typeface="Arial" charset="0"/>
                </a:rPr>
                <a:t>On-Going Alignment</a:t>
              </a: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107ECC18-0775-47D3-BAB8-C6B5A6ABFFFC}"/>
                </a:ext>
              </a:extLst>
            </p:cNvPr>
            <p:cNvGrpSpPr/>
            <p:nvPr/>
          </p:nvGrpSpPr>
          <p:grpSpPr>
            <a:xfrm>
              <a:off x="5852173" y="3743746"/>
              <a:ext cx="2049463" cy="920750"/>
              <a:chOff x="5852173" y="3743746"/>
              <a:chExt cx="2049463" cy="920750"/>
            </a:xfrm>
          </p:grpSpPr>
          <p:sp>
            <p:nvSpPr>
              <p:cNvPr id="38" name="Rectangle 10">
                <a:extLst>
                  <a:ext uri="{FF2B5EF4-FFF2-40B4-BE49-F238E27FC236}">
                    <a16:creationId xmlns:a16="http://schemas.microsoft.com/office/drawing/2014/main" id="{8E4DA70C-BC8E-4077-900C-39003E34B8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52173" y="3743746"/>
                <a:ext cx="2049463" cy="920750"/>
              </a:xfrm>
              <a:prstGeom prst="rect">
                <a:avLst/>
              </a:prstGeom>
              <a:solidFill>
                <a:srgbClr val="002570">
                  <a:lumMod val="20000"/>
                  <a:lumOff val="80000"/>
                </a:srgbClr>
              </a:solidFill>
              <a:ln w="9525">
                <a:noFill/>
                <a:miter lim="800000"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wrap="none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Cross-Unit Project</a:t>
                </a:r>
              </a:p>
            </p:txBody>
          </p:sp>
          <p:sp>
            <p:nvSpPr>
              <p:cNvPr id="15" name="TextBox 1">
                <a:extLst>
                  <a:ext uri="{FF2B5EF4-FFF2-40B4-BE49-F238E27FC236}">
                    <a16:creationId xmlns:a16="http://schemas.microsoft.com/office/drawing/2014/main" id="{81181427-997F-44FC-AB05-3507849AB577}"/>
                  </a:ext>
                </a:extLst>
              </p:cNvPr>
              <p:cNvSpPr txBox="1"/>
              <p:nvPr/>
            </p:nvSpPr>
            <p:spPr>
              <a:xfrm>
                <a:off x="6354966" y="4426891"/>
                <a:ext cx="1043876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900" i="1" dirty="0">
                    <a:solidFill>
                      <a:schemeClr val="bg1"/>
                    </a:solidFill>
                  </a:rPr>
                  <a:t>©Ron Meyer 2020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9" name="Rectangle 13">
              <a:extLst>
                <a:ext uri="{FF2B5EF4-FFF2-40B4-BE49-F238E27FC236}">
                  <a16:creationId xmlns:a16="http://schemas.microsoft.com/office/drawing/2014/main" id="{51BB608D-096C-4685-B69B-7D509E2D28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5398" y="3743746"/>
              <a:ext cx="2047875" cy="920750"/>
            </a:xfrm>
            <a:prstGeom prst="rect">
              <a:avLst/>
            </a:prstGeom>
            <a:solidFill>
              <a:srgbClr val="002570">
                <a:lumMod val="20000"/>
                <a:lumOff val="80000"/>
              </a:srgbClr>
            </a:solidFill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Catalyst</a:t>
              </a:r>
            </a:p>
          </p:txBody>
        </p:sp>
        <p:sp>
          <p:nvSpPr>
            <p:cNvPr id="41" name="Rectangle 4">
              <a:extLst>
                <a:ext uri="{FF2B5EF4-FFF2-40B4-BE49-F238E27FC236}">
                  <a16:creationId xmlns:a16="http://schemas.microsoft.com/office/drawing/2014/main" id="{5CB6A11A-F093-4AE0-9F48-31713D79B9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7036" y="3743746"/>
              <a:ext cx="2049462" cy="920750"/>
            </a:xfrm>
            <a:prstGeom prst="rect">
              <a:avLst/>
            </a:prstGeom>
            <a:solidFill>
              <a:srgbClr val="0037A4"/>
            </a:solidFill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b="1" dirty="0">
                  <a:solidFill>
                    <a:srgbClr val="FFFFFF"/>
                  </a:solidFill>
                  <a:latin typeface="Arial Unicode MS" pitchFamily="34" charset="-128"/>
                  <a:cs typeface="Arial" charset="0"/>
                </a:rPr>
                <a:t>Coalition</a:t>
              </a:r>
            </a:p>
            <a:p>
              <a:pPr algn="ctr" defTabSz="914400" fontAlgn="base">
                <a:spcBef>
                  <a:spcPct val="3000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FFFFFF"/>
                  </a:solidFill>
                  <a:latin typeface="Arial Unicode MS" pitchFamily="34" charset="-128"/>
                  <a:cs typeface="Arial" charset="0"/>
                </a:rPr>
                <a:t>Temporary Team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25083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703D715-4BB0-493A-8B08-6E1E50DABD7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7F67A48-2397-403D-B02D-759EA8FCE8C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8843A88-A9CC-4E60-A69F-8CC5816DF9C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34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Unicode MS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2</cp:revision>
  <dcterms:created xsi:type="dcterms:W3CDTF">2019-12-31T09:28:40Z</dcterms:created>
  <dcterms:modified xsi:type="dcterms:W3CDTF">2025-04-16T13:43:09Z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