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5029200" cy="4846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BF0"/>
    <a:srgbClr val="F0F4FA"/>
    <a:srgbClr val="EBF0F9"/>
    <a:srgbClr val="E5EEFF"/>
    <a:srgbClr val="D5E3FF"/>
    <a:srgbClr val="A7C4FF"/>
    <a:srgbClr val="003192"/>
    <a:srgbClr val="EBF2FF"/>
    <a:srgbClr val="D9E6FF"/>
    <a:srgbClr val="C1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84F45-8271-4FAD-98CB-733F194769FB}" v="3" dt="2025-04-16T13:40:06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01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3984F45-8271-4FAD-98CB-733F194769FB}"/>
    <pc:docChg chg="modSld">
      <pc:chgData name="Ron Meyer" userId="65e0fe92-5782-4809-b035-4f1ab31a5557" providerId="ADAL" clId="{13984F45-8271-4FAD-98CB-733F194769FB}" dt="2025-04-16T13:40:36.258" v="4" actId="207"/>
      <pc:docMkLst>
        <pc:docMk/>
      </pc:docMkLst>
      <pc:sldChg chg="addSp modSp mod modAnim">
        <pc:chgData name="Ron Meyer" userId="65e0fe92-5782-4809-b035-4f1ab31a5557" providerId="ADAL" clId="{13984F45-8271-4FAD-98CB-733F194769FB}" dt="2025-04-16T13:40:36.258" v="4" actId="207"/>
        <pc:sldMkLst>
          <pc:docMk/>
          <pc:sldMk cId="2694335699" sldId="256"/>
        </pc:sldMkLst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2" creationId="{1185EC7B-9CBA-A16A-7C57-4FE5A2EED6E1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84" creationId="{2D12BF87-590C-420C-8AF7-D8FF2970745A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85" creationId="{CFD05330-02E5-4D99-B050-6C78AEA3D89A}"/>
          </ac:spMkLst>
        </pc:spChg>
        <pc:spChg chg="mod">
          <ac:chgData name="Ron Meyer" userId="65e0fe92-5782-4809-b035-4f1ab31a5557" providerId="ADAL" clId="{13984F45-8271-4FAD-98CB-733F194769FB}" dt="2025-04-16T13:40:15.314" v="3" actId="207"/>
          <ac:spMkLst>
            <pc:docMk/>
            <pc:sldMk cId="2694335699" sldId="256"/>
            <ac:spMk id="87" creationId="{420F2524-9654-49C3-B868-AE8AD5C49E38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88" creationId="{2866E301-47B3-4A77-802E-DED0067B0AFF}"/>
          </ac:spMkLst>
        </pc:spChg>
        <pc:spChg chg="mod">
          <ac:chgData name="Ron Meyer" userId="65e0fe92-5782-4809-b035-4f1ab31a5557" providerId="ADAL" clId="{13984F45-8271-4FAD-98CB-733F194769FB}" dt="2025-04-16T13:40:36.258" v="4" actId="207"/>
          <ac:spMkLst>
            <pc:docMk/>
            <pc:sldMk cId="2694335699" sldId="256"/>
            <ac:spMk id="90" creationId="{9C454A65-23D5-4FA7-9A91-D9D3E5F91318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1" creationId="{F3D1296B-DDE4-4D23-AE3B-5E6665949A16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3" creationId="{6C615152-FDD9-48C1-823B-AB1AD684F2ED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5" creationId="{5DE3F745-11EB-4A7B-A2B6-62F0BA980D04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6" creationId="{9299A13E-0B85-4107-9100-EA10624F57A6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7" creationId="{E117C0C8-5D08-4723-9F18-096DA5E5E412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8" creationId="{DC887568-2D71-49B3-AAC8-B96F1DA31E9B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99" creationId="{50847A06-6C38-42D2-BF72-2AA986158E68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1" creationId="{CE42CACD-3A1C-4074-9762-C8B6BE08A4A4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2" creationId="{7E39A648-279F-46E4-8683-62455E095CB7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3" creationId="{1D8276A1-18C4-4E46-BA8F-161D7333FF04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5" creationId="{84126778-4F52-4B93-A724-A77DC961F520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6" creationId="{DBF93066-4296-4E90-9F64-1A4FCB08126B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7" creationId="{B582A553-5079-47F4-8A0F-37CC02DC4998}"/>
          </ac:spMkLst>
        </pc:spChg>
        <pc:spChg chg="mod">
          <ac:chgData name="Ron Meyer" userId="65e0fe92-5782-4809-b035-4f1ab31a5557" providerId="ADAL" clId="{13984F45-8271-4FAD-98CB-733F194769FB}" dt="2025-04-16T13:40:06.302" v="2" actId="164"/>
          <ac:spMkLst>
            <pc:docMk/>
            <pc:sldMk cId="2694335699" sldId="256"/>
            <ac:spMk id="108" creationId="{E5E3822F-0339-4E7D-9969-9029D634C288}"/>
          </ac:spMkLst>
        </pc:spChg>
        <pc:grpChg chg="add mod">
          <ac:chgData name="Ron Meyer" userId="65e0fe92-5782-4809-b035-4f1ab31a5557" providerId="ADAL" clId="{13984F45-8271-4FAD-98CB-733F194769FB}" dt="2025-04-16T13:40:06.302" v="2" actId="164"/>
          <ac:grpSpMkLst>
            <pc:docMk/>
            <pc:sldMk cId="2694335699" sldId="256"/>
            <ac:grpSpMk id="3" creationId="{7EE7EB04-F056-5151-2CFB-5E30B61A27A7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793189"/>
            <a:ext cx="4274820" cy="1687348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545607"/>
            <a:ext cx="3771900" cy="1170149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460" indent="0" algn="ctr">
              <a:buNone/>
              <a:defRPr sz="1100"/>
            </a:lvl2pPr>
            <a:lvl3pPr marL="502920" indent="0" algn="ctr">
              <a:buNone/>
              <a:defRPr sz="990"/>
            </a:lvl3pPr>
            <a:lvl4pPr marL="754380" indent="0" algn="ctr">
              <a:buNone/>
              <a:defRPr sz="880"/>
            </a:lvl4pPr>
            <a:lvl5pPr marL="1005840" indent="0" algn="ctr">
              <a:buNone/>
              <a:defRPr sz="880"/>
            </a:lvl5pPr>
            <a:lvl6pPr marL="1257300" indent="0" algn="ctr">
              <a:buNone/>
              <a:defRPr sz="880"/>
            </a:lvl6pPr>
            <a:lvl7pPr marL="1508760" indent="0" algn="ctr">
              <a:buNone/>
              <a:defRPr sz="880"/>
            </a:lvl7pPr>
            <a:lvl8pPr marL="1760220" indent="0" algn="ctr">
              <a:buNone/>
              <a:defRPr sz="880"/>
            </a:lvl8pPr>
            <a:lvl9pPr marL="2011680" indent="0" algn="ctr">
              <a:buNone/>
              <a:defRPr sz="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3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0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2" y="258038"/>
            <a:ext cx="1084421" cy="41073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8" y="258038"/>
            <a:ext cx="3190399" cy="41073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6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0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1208295"/>
            <a:ext cx="4337685" cy="2016066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3243434"/>
            <a:ext cx="4337685" cy="1060202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/>
                </a:solidFill>
              </a:defRPr>
            </a:lvl1pPr>
            <a:lvl2pPr marL="2514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029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3pPr>
            <a:lvl4pPr marL="7543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4pPr>
            <a:lvl5pPr marL="100584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5pPr>
            <a:lvl6pPr marL="125730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6pPr>
            <a:lvl7pPr marL="150876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7pPr>
            <a:lvl8pPr marL="176022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8pPr>
            <a:lvl9pPr marL="20116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3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1290193"/>
            <a:ext cx="2137410" cy="3075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1290193"/>
            <a:ext cx="2137410" cy="3075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6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8039"/>
            <a:ext cx="4337685" cy="9367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1188100"/>
            <a:ext cx="2127587" cy="582269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770369"/>
            <a:ext cx="2127587" cy="2603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1188100"/>
            <a:ext cx="2138065" cy="582269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770369"/>
            <a:ext cx="2138065" cy="2603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4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5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323109"/>
            <a:ext cx="1622048" cy="1130882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697827"/>
            <a:ext cx="2546033" cy="3444254"/>
          </a:xfrm>
        </p:spPr>
        <p:txBody>
          <a:bodyPr/>
          <a:lstStyle>
            <a:lvl1pPr>
              <a:defRPr sz="1760"/>
            </a:lvl1pPr>
            <a:lvl2pPr>
              <a:defRPr sz="1540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453991"/>
            <a:ext cx="1622048" cy="2693699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0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323109"/>
            <a:ext cx="1622048" cy="1130882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697827"/>
            <a:ext cx="2546033" cy="3444254"/>
          </a:xfrm>
        </p:spPr>
        <p:txBody>
          <a:bodyPr anchor="t"/>
          <a:lstStyle>
            <a:lvl1pPr marL="0" indent="0">
              <a:buNone/>
              <a:defRPr sz="1760"/>
            </a:lvl1pPr>
            <a:lvl2pPr marL="251460" indent="0">
              <a:buNone/>
              <a:defRPr sz="1540"/>
            </a:lvl2pPr>
            <a:lvl3pPr marL="502920" indent="0">
              <a:buNone/>
              <a:defRPr sz="1320"/>
            </a:lvl3pPr>
            <a:lvl4pPr marL="754380" indent="0">
              <a:buNone/>
              <a:defRPr sz="1100"/>
            </a:lvl4pPr>
            <a:lvl5pPr marL="1005840" indent="0">
              <a:buNone/>
              <a:defRPr sz="1100"/>
            </a:lvl5pPr>
            <a:lvl6pPr marL="1257300" indent="0">
              <a:buNone/>
              <a:defRPr sz="1100"/>
            </a:lvl6pPr>
            <a:lvl7pPr marL="1508760" indent="0">
              <a:buNone/>
              <a:defRPr sz="1100"/>
            </a:lvl7pPr>
            <a:lvl8pPr marL="1760220" indent="0">
              <a:buNone/>
              <a:defRPr sz="1100"/>
            </a:lvl8pPr>
            <a:lvl9pPr marL="2011680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453991"/>
            <a:ext cx="1622048" cy="2693699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7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258039"/>
            <a:ext cx="4337685" cy="936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1290193"/>
            <a:ext cx="4337685" cy="307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4492116"/>
            <a:ext cx="1131570" cy="258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4492116"/>
            <a:ext cx="1697355" cy="258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4492116"/>
            <a:ext cx="1131570" cy="258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02920" rtl="0" eaLnBrk="1" latinLnBrk="0" hangingPunct="1">
        <a:lnSpc>
          <a:spcPct val="90000"/>
        </a:lnSpc>
        <a:spcBef>
          <a:spcPct val="0"/>
        </a:spcBef>
        <a:buNone/>
        <a:defRPr sz="2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30" indent="-125730" algn="l" defTabSz="50292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57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03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44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74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4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87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2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16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E7EB04-F056-5151-2CFB-5E30B61A27A7}"/>
              </a:ext>
            </a:extLst>
          </p:cNvPr>
          <p:cNvGrpSpPr/>
          <p:nvPr/>
        </p:nvGrpSpPr>
        <p:grpSpPr>
          <a:xfrm>
            <a:off x="238125" y="204471"/>
            <a:ext cx="4549775" cy="4476750"/>
            <a:chOff x="238125" y="204471"/>
            <a:chExt cx="4549775" cy="4476750"/>
          </a:xfrm>
        </p:grpSpPr>
        <p:sp>
          <p:nvSpPr>
            <p:cNvPr id="84" name="Arc 3">
              <a:extLst>
                <a:ext uri="{FF2B5EF4-FFF2-40B4-BE49-F238E27FC236}">
                  <a16:creationId xmlns:a16="http://schemas.microsoft.com/office/drawing/2014/main" id="{2D12BF87-590C-420C-8AF7-D8FF29707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204471"/>
              <a:ext cx="2273300" cy="3357563"/>
            </a:xfrm>
            <a:custGeom>
              <a:avLst/>
              <a:gdLst>
                <a:gd name="T0" fmla="*/ 0 w 21600"/>
                <a:gd name="T1" fmla="*/ 0 h 32392"/>
                <a:gd name="T2" fmla="*/ 0 w 21600"/>
                <a:gd name="T3" fmla="*/ 0 h 32392"/>
                <a:gd name="T4" fmla="*/ 0 w 21600"/>
                <a:gd name="T5" fmla="*/ 0 h 3239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2392"/>
                <a:gd name="T11" fmla="*/ 21600 w 21600"/>
                <a:gd name="T12" fmla="*/ 32392 h 32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2392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388"/>
                    <a:pt x="20603" y="29110"/>
                    <a:pt x="18710" y="32391"/>
                  </a:cubicBezTo>
                </a:path>
                <a:path w="21600" h="32392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388"/>
                    <a:pt x="20603" y="29110"/>
                    <a:pt x="18710" y="32391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0F4FA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" name="WordArt 4">
              <a:extLst>
                <a:ext uri="{FF2B5EF4-FFF2-40B4-BE49-F238E27FC236}">
                  <a16:creationId xmlns:a16="http://schemas.microsoft.com/office/drawing/2014/main" id="{CFD05330-02E5-4D99-B050-6C78AEA3D89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3353793">
              <a:off x="2464849" y="1053051"/>
              <a:ext cx="2433638" cy="1264037"/>
            </a:xfrm>
            <a:prstGeom prst="rect">
              <a:avLst/>
            </a:prstGeom>
            <a:noFill/>
          </p:spPr>
          <p:txBody>
            <a:bodyPr spcFirstLastPara="1" wrap="none" fromWordArt="1">
              <a:prstTxWarp prst="textArchUp">
                <a:avLst>
                  <a:gd name="adj" fmla="val 12371402"/>
                </a:avLst>
              </a:prstTxWarp>
            </a:bodyPr>
            <a:lstStyle/>
            <a:p>
              <a:pPr marL="0" marR="0" lvl="0" indent="0" algn="dist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10" cap="none" normalizeH="0" noProof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    Corporate Management    </a:t>
              </a:r>
            </a:p>
          </p:txBody>
        </p:sp>
        <p:sp>
          <p:nvSpPr>
            <p:cNvPr id="87" name="Arc 6">
              <a:extLst>
                <a:ext uri="{FF2B5EF4-FFF2-40B4-BE49-F238E27FC236}">
                  <a16:creationId xmlns:a16="http://schemas.microsoft.com/office/drawing/2014/main" id="{420F2524-9654-49C3-B868-AE8AD5C49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125" y="204471"/>
              <a:ext cx="2276475" cy="3357563"/>
            </a:xfrm>
            <a:custGeom>
              <a:avLst/>
              <a:gdLst>
                <a:gd name="T0" fmla="*/ 0 w 21600"/>
                <a:gd name="T1" fmla="*/ 0 h 32385"/>
                <a:gd name="T2" fmla="*/ 0 w 21600"/>
                <a:gd name="T3" fmla="*/ 0 h 32385"/>
                <a:gd name="T4" fmla="*/ 0 w 21600"/>
                <a:gd name="T5" fmla="*/ 0 h 32385"/>
                <a:gd name="T6" fmla="*/ 0 60000 65536"/>
                <a:gd name="T7" fmla="*/ 0 60000 65536"/>
                <a:gd name="T8" fmla="*/ 0 60000 65536"/>
                <a:gd name="T9" fmla="*/ 0 w 21600"/>
                <a:gd name="T10" fmla="*/ 0 h 32385"/>
                <a:gd name="T11" fmla="*/ 21600 w 21600"/>
                <a:gd name="T12" fmla="*/ 32385 h 323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2385" fill="none" extrusionOk="0">
                  <a:moveTo>
                    <a:pt x="2885" y="32384"/>
                  </a:moveTo>
                  <a:cubicBezTo>
                    <a:pt x="994" y="29104"/>
                    <a:pt x="0" y="25385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32385" stroke="0" extrusionOk="0">
                  <a:moveTo>
                    <a:pt x="2885" y="32384"/>
                  </a:moveTo>
                  <a:cubicBezTo>
                    <a:pt x="994" y="29104"/>
                    <a:pt x="0" y="25385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8" name="WordArt 7">
              <a:extLst>
                <a:ext uri="{FF2B5EF4-FFF2-40B4-BE49-F238E27FC236}">
                  <a16:creationId xmlns:a16="http://schemas.microsoft.com/office/drawing/2014/main" id="{2866E301-47B3-4A77-802E-DED0067B0AF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17983840">
              <a:off x="160374" y="1148934"/>
              <a:ext cx="2159000" cy="1102386"/>
            </a:xfrm>
            <a:prstGeom prst="rect">
              <a:avLst/>
            </a:prstGeom>
            <a:noFill/>
          </p:spPr>
          <p:txBody>
            <a:bodyPr spcFirstLastPara="1" wrap="none" fromWordArt="1">
              <a:prstTxWarp prst="textArchUp">
                <a:avLst>
                  <a:gd name="adj" fmla="val 13485245"/>
                </a:avLst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normalizeH="0" noProof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Corporate Synergy</a:t>
              </a:r>
            </a:p>
          </p:txBody>
        </p:sp>
        <p:sp>
          <p:nvSpPr>
            <p:cNvPr id="90" name="Arc 9">
              <a:extLst>
                <a:ext uri="{FF2B5EF4-FFF2-40B4-BE49-F238E27FC236}">
                  <a16:creationId xmlns:a16="http://schemas.microsoft.com/office/drawing/2014/main" id="{9C454A65-23D5-4FA7-9A91-D9D3E5F91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5" y="2442846"/>
              <a:ext cx="3940175" cy="2238375"/>
            </a:xfrm>
            <a:custGeom>
              <a:avLst/>
              <a:gdLst>
                <a:gd name="T0" fmla="*/ 0 w 37426"/>
                <a:gd name="T1" fmla="*/ 0 h 21600"/>
                <a:gd name="T2" fmla="*/ 0 w 37426"/>
                <a:gd name="T3" fmla="*/ 0 h 21600"/>
                <a:gd name="T4" fmla="*/ 0 w 37426"/>
                <a:gd name="T5" fmla="*/ 0 h 21600"/>
                <a:gd name="T6" fmla="*/ 0 60000 65536"/>
                <a:gd name="T7" fmla="*/ 0 60000 65536"/>
                <a:gd name="T8" fmla="*/ 0 60000 65536"/>
                <a:gd name="T9" fmla="*/ 0 w 37426"/>
                <a:gd name="T10" fmla="*/ 0 h 21600"/>
                <a:gd name="T11" fmla="*/ 37426 w 374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26" h="21600" fill="none" extrusionOk="0">
                  <a:moveTo>
                    <a:pt x="37425" y="10791"/>
                  </a:moveTo>
                  <a:cubicBezTo>
                    <a:pt x="33568" y="17479"/>
                    <a:pt x="26435" y="21599"/>
                    <a:pt x="18715" y="21600"/>
                  </a:cubicBezTo>
                  <a:cubicBezTo>
                    <a:pt x="10991" y="21600"/>
                    <a:pt x="3856" y="17476"/>
                    <a:pt x="0" y="10784"/>
                  </a:cubicBezTo>
                </a:path>
                <a:path w="37426" h="21600" stroke="0" extrusionOk="0">
                  <a:moveTo>
                    <a:pt x="37425" y="10791"/>
                  </a:moveTo>
                  <a:cubicBezTo>
                    <a:pt x="33568" y="17479"/>
                    <a:pt x="26435" y="21599"/>
                    <a:pt x="18715" y="21600"/>
                  </a:cubicBezTo>
                  <a:cubicBezTo>
                    <a:pt x="10991" y="21600"/>
                    <a:pt x="3856" y="17476"/>
                    <a:pt x="0" y="10784"/>
                  </a:cubicBezTo>
                  <a:lnTo>
                    <a:pt x="18715" y="0"/>
                  </a:lnTo>
                  <a:close/>
                </a:path>
              </a:pathLst>
            </a:custGeom>
            <a:solidFill>
              <a:srgbClr val="D0DBF0"/>
            </a:solidFill>
            <a:ln w="12700">
              <a:solidFill>
                <a:srgbClr val="00257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1" name="WordArt 10">
              <a:extLst>
                <a:ext uri="{FF2B5EF4-FFF2-40B4-BE49-F238E27FC236}">
                  <a16:creationId xmlns:a16="http://schemas.microsoft.com/office/drawing/2014/main" id="{F3D1296B-DDE4-4D23-AE3B-5E6665949A1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95608" y="3412907"/>
              <a:ext cx="2435225" cy="1058833"/>
            </a:xfrm>
            <a:prstGeom prst="rect">
              <a:avLst/>
            </a:prstGeom>
            <a:noFill/>
          </p:spPr>
          <p:txBody>
            <a:bodyPr spcFirstLastPara="1" wrap="none" fromWordArt="1">
              <a:prstTxWarp prst="textArchDown">
                <a:avLst>
                  <a:gd name="adj" fmla="val 2449381"/>
                </a:avLst>
              </a:prstTxWarp>
            </a:bodyPr>
            <a:lstStyle/>
            <a:p>
              <a:pPr marL="0" marR="0" lvl="0" indent="0" algn="dist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normalizeH="0" baseline="0" noProof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Corporate </a:t>
              </a:r>
              <a:r>
                <a:rPr lang="en-US" sz="1400" kern="0" baseline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Composition</a:t>
              </a:r>
              <a:endParaRPr kumimoji="0" lang="en-US" sz="1400" b="0" i="0" u="none" strike="noStrike" kern="0" cap="none" normalizeH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  <p:sp>
          <p:nvSpPr>
            <p:cNvPr id="93" name="Oval 12">
              <a:extLst>
                <a:ext uri="{FF2B5EF4-FFF2-40B4-BE49-F238E27FC236}">
                  <a16:creationId xmlns:a16="http://schemas.microsoft.com/office/drawing/2014/main" id="{6C615152-FDD9-48C1-823B-AB1AD684F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562" y="1655446"/>
              <a:ext cx="1638300" cy="157321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Identity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1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1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5" name="Arc 14">
              <a:extLst>
                <a:ext uri="{FF2B5EF4-FFF2-40B4-BE49-F238E27FC236}">
                  <a16:creationId xmlns:a16="http://schemas.microsoft.com/office/drawing/2014/main" id="{5DE3F745-11EB-4A7B-A2B6-62F0BA980D04}"/>
                </a:ext>
              </a:extLst>
            </p:cNvPr>
            <p:cNvSpPr>
              <a:spLocks/>
            </p:cNvSpPr>
            <p:nvPr/>
          </p:nvSpPr>
          <p:spPr bwMode="auto">
            <a:xfrm rot="304262" flipV="1">
              <a:off x="2507299" y="2425924"/>
              <a:ext cx="1601787" cy="1068388"/>
            </a:xfrm>
            <a:custGeom>
              <a:avLst/>
              <a:gdLst>
                <a:gd name="T0" fmla="*/ 0 w 20622"/>
                <a:gd name="T1" fmla="*/ 0 h 12861"/>
                <a:gd name="T2" fmla="*/ 0 w 20622"/>
                <a:gd name="T3" fmla="*/ 0 h 12861"/>
                <a:gd name="T4" fmla="*/ 0 w 20622"/>
                <a:gd name="T5" fmla="*/ 0 h 12861"/>
                <a:gd name="T6" fmla="*/ 0 60000 65536"/>
                <a:gd name="T7" fmla="*/ 0 60000 65536"/>
                <a:gd name="T8" fmla="*/ 0 60000 65536"/>
                <a:gd name="T9" fmla="*/ 0 w 20622"/>
                <a:gd name="T10" fmla="*/ 0 h 12861"/>
                <a:gd name="T11" fmla="*/ 20622 w 20622"/>
                <a:gd name="T12" fmla="*/ 12861 h 128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622" h="12861" fill="none" extrusionOk="0">
                  <a:moveTo>
                    <a:pt x="17353" y="0"/>
                  </a:moveTo>
                  <a:cubicBezTo>
                    <a:pt x="18796" y="1946"/>
                    <a:pt x="19901" y="4122"/>
                    <a:pt x="20622" y="6435"/>
                  </a:cubicBezTo>
                </a:path>
                <a:path w="20622" h="12861" stroke="0" extrusionOk="0">
                  <a:moveTo>
                    <a:pt x="17353" y="0"/>
                  </a:moveTo>
                  <a:cubicBezTo>
                    <a:pt x="18796" y="1946"/>
                    <a:pt x="19901" y="4122"/>
                    <a:pt x="20622" y="6435"/>
                  </a:cubicBezTo>
                  <a:lnTo>
                    <a:pt x="0" y="12861"/>
                  </a:lnTo>
                  <a:close/>
                </a:path>
              </a:pathLst>
            </a:custGeom>
            <a:noFill/>
            <a:ln w="38100">
              <a:solidFill>
                <a:srgbClr val="00257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Arc 15">
              <a:extLst>
                <a:ext uri="{FF2B5EF4-FFF2-40B4-BE49-F238E27FC236}">
                  <a16:creationId xmlns:a16="http://schemas.microsoft.com/office/drawing/2014/main" id="{9299A13E-0B85-4107-9100-EA10624F57A6}"/>
                </a:ext>
              </a:extLst>
            </p:cNvPr>
            <p:cNvSpPr>
              <a:spLocks/>
            </p:cNvSpPr>
            <p:nvPr/>
          </p:nvSpPr>
          <p:spPr bwMode="auto">
            <a:xfrm rot="21204637" flipV="1">
              <a:off x="2547548" y="1376150"/>
              <a:ext cx="1577803" cy="1188721"/>
            </a:xfrm>
            <a:custGeom>
              <a:avLst/>
              <a:gdLst>
                <a:gd name="T0" fmla="*/ 0 w 20377"/>
                <a:gd name="T1" fmla="*/ 0 h 13514"/>
                <a:gd name="T2" fmla="*/ 0 w 20377"/>
                <a:gd name="T3" fmla="*/ 0 h 13514"/>
                <a:gd name="T4" fmla="*/ 0 w 20377"/>
                <a:gd name="T5" fmla="*/ 0 h 13514"/>
                <a:gd name="T6" fmla="*/ 0 60000 65536"/>
                <a:gd name="T7" fmla="*/ 0 60000 65536"/>
                <a:gd name="T8" fmla="*/ 0 60000 65536"/>
                <a:gd name="T9" fmla="*/ 0 w 20377"/>
                <a:gd name="T10" fmla="*/ 0 h 13514"/>
                <a:gd name="T11" fmla="*/ 20377 w 20377"/>
                <a:gd name="T12" fmla="*/ 13514 h 13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377" h="13514" fill="none" extrusionOk="0">
                  <a:moveTo>
                    <a:pt x="20377" y="7165"/>
                  </a:moveTo>
                  <a:cubicBezTo>
                    <a:pt x="19568" y="9465"/>
                    <a:pt x="18375" y="11611"/>
                    <a:pt x="16850" y="13514"/>
                  </a:cubicBezTo>
                </a:path>
                <a:path w="20377" h="13514" stroke="0" extrusionOk="0">
                  <a:moveTo>
                    <a:pt x="20377" y="7165"/>
                  </a:moveTo>
                  <a:cubicBezTo>
                    <a:pt x="19568" y="9465"/>
                    <a:pt x="18375" y="11611"/>
                    <a:pt x="16850" y="13514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rgbClr val="00257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Arc 16">
              <a:extLst>
                <a:ext uri="{FF2B5EF4-FFF2-40B4-BE49-F238E27FC236}">
                  <a16:creationId xmlns:a16="http://schemas.microsoft.com/office/drawing/2014/main" id="{E117C0C8-5D08-4723-9F18-096DA5E5E41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133285" y="751206"/>
              <a:ext cx="709305" cy="1815466"/>
            </a:xfrm>
            <a:custGeom>
              <a:avLst/>
              <a:gdLst>
                <a:gd name="T0" fmla="*/ 0 w 8429"/>
                <a:gd name="T1" fmla="*/ 0 h 21600"/>
                <a:gd name="T2" fmla="*/ 0 w 8429"/>
                <a:gd name="T3" fmla="*/ 0 h 21600"/>
                <a:gd name="T4" fmla="*/ 0 w 8429"/>
                <a:gd name="T5" fmla="*/ 0 h 21600"/>
                <a:gd name="T6" fmla="*/ 0 60000 65536"/>
                <a:gd name="T7" fmla="*/ 0 60000 65536"/>
                <a:gd name="T8" fmla="*/ 0 60000 65536"/>
                <a:gd name="T9" fmla="*/ 0 w 8429"/>
                <a:gd name="T10" fmla="*/ 0 h 21600"/>
                <a:gd name="T11" fmla="*/ 8429 w 842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429" h="21600" fill="none" extrusionOk="0">
                  <a:moveTo>
                    <a:pt x="8428" y="21127"/>
                  </a:moveTo>
                  <a:cubicBezTo>
                    <a:pt x="6952" y="21441"/>
                    <a:pt x="5446" y="21599"/>
                    <a:pt x="3937" y="21600"/>
                  </a:cubicBezTo>
                  <a:cubicBezTo>
                    <a:pt x="2616" y="21600"/>
                    <a:pt x="1298" y="21478"/>
                    <a:pt x="-1" y="21238"/>
                  </a:cubicBezTo>
                </a:path>
                <a:path w="8429" h="21600" stroke="0" extrusionOk="0">
                  <a:moveTo>
                    <a:pt x="8428" y="21127"/>
                  </a:moveTo>
                  <a:cubicBezTo>
                    <a:pt x="6952" y="21441"/>
                    <a:pt x="5446" y="21599"/>
                    <a:pt x="3937" y="21600"/>
                  </a:cubicBezTo>
                  <a:cubicBezTo>
                    <a:pt x="2616" y="21600"/>
                    <a:pt x="1298" y="21478"/>
                    <a:pt x="-1" y="21238"/>
                  </a:cubicBezTo>
                  <a:lnTo>
                    <a:pt x="3937" y="0"/>
                  </a:lnTo>
                  <a:close/>
                </a:path>
              </a:pathLst>
            </a:custGeom>
            <a:noFill/>
            <a:ln w="38100">
              <a:solidFill>
                <a:srgbClr val="00257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Arc 20">
              <a:extLst>
                <a:ext uri="{FF2B5EF4-FFF2-40B4-BE49-F238E27FC236}">
                  <a16:creationId xmlns:a16="http://schemas.microsoft.com/office/drawing/2014/main" id="{CE42CACD-3A1C-4074-9762-C8B6BE08A4A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152650" y="2360295"/>
              <a:ext cx="720725" cy="1771119"/>
            </a:xfrm>
            <a:custGeom>
              <a:avLst/>
              <a:gdLst>
                <a:gd name="T0" fmla="*/ 0 w 9512"/>
                <a:gd name="T1" fmla="*/ 0 h 21600"/>
                <a:gd name="T2" fmla="*/ 0 w 9512"/>
                <a:gd name="T3" fmla="*/ 0 h 21600"/>
                <a:gd name="T4" fmla="*/ 0 w 9512"/>
                <a:gd name="T5" fmla="*/ 0 h 21600"/>
                <a:gd name="T6" fmla="*/ 0 60000 65536"/>
                <a:gd name="T7" fmla="*/ 0 60000 65536"/>
                <a:gd name="T8" fmla="*/ 0 60000 65536"/>
                <a:gd name="T9" fmla="*/ 0 w 9512"/>
                <a:gd name="T10" fmla="*/ 0 h 21600"/>
                <a:gd name="T11" fmla="*/ 9512 w 95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512" h="21600" fill="none" extrusionOk="0">
                  <a:moveTo>
                    <a:pt x="0" y="468"/>
                  </a:moveTo>
                  <a:cubicBezTo>
                    <a:pt x="1470" y="156"/>
                    <a:pt x="2969" y="-1"/>
                    <a:pt x="4472" y="0"/>
                  </a:cubicBezTo>
                  <a:cubicBezTo>
                    <a:pt x="6169" y="0"/>
                    <a:pt x="7861" y="200"/>
                    <a:pt x="9511" y="596"/>
                  </a:cubicBezTo>
                </a:path>
                <a:path w="9512" h="21600" stroke="0" extrusionOk="0">
                  <a:moveTo>
                    <a:pt x="0" y="468"/>
                  </a:moveTo>
                  <a:cubicBezTo>
                    <a:pt x="1470" y="156"/>
                    <a:pt x="2969" y="-1"/>
                    <a:pt x="4472" y="0"/>
                  </a:cubicBezTo>
                  <a:cubicBezTo>
                    <a:pt x="6169" y="0"/>
                    <a:pt x="7861" y="200"/>
                    <a:pt x="9511" y="596"/>
                  </a:cubicBezTo>
                  <a:lnTo>
                    <a:pt x="4472" y="21600"/>
                  </a:lnTo>
                  <a:close/>
                </a:path>
              </a:pathLst>
            </a:custGeom>
            <a:noFill/>
            <a:ln w="38100">
              <a:solidFill>
                <a:srgbClr val="00257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Arc 24">
              <a:extLst>
                <a:ext uri="{FF2B5EF4-FFF2-40B4-BE49-F238E27FC236}">
                  <a16:creationId xmlns:a16="http://schemas.microsoft.com/office/drawing/2014/main" id="{84126778-4F52-4B93-A724-A77DC961F520}"/>
                </a:ext>
              </a:extLst>
            </p:cNvPr>
            <p:cNvSpPr>
              <a:spLocks/>
            </p:cNvSpPr>
            <p:nvPr/>
          </p:nvSpPr>
          <p:spPr bwMode="auto">
            <a:xfrm rot="21350274" flipV="1">
              <a:off x="932975" y="2410644"/>
              <a:ext cx="1636712" cy="1123211"/>
            </a:xfrm>
            <a:custGeom>
              <a:avLst/>
              <a:gdLst>
                <a:gd name="T0" fmla="*/ 0 w 20667"/>
                <a:gd name="T1" fmla="*/ 0 h 13243"/>
                <a:gd name="T2" fmla="*/ 0 w 20667"/>
                <a:gd name="T3" fmla="*/ 0 h 13243"/>
                <a:gd name="T4" fmla="*/ 0 w 20667"/>
                <a:gd name="T5" fmla="*/ 0 h 13243"/>
                <a:gd name="T6" fmla="*/ 0 60000 65536"/>
                <a:gd name="T7" fmla="*/ 0 60000 65536"/>
                <a:gd name="T8" fmla="*/ 0 60000 65536"/>
                <a:gd name="T9" fmla="*/ 0 w 20667"/>
                <a:gd name="T10" fmla="*/ 0 h 13243"/>
                <a:gd name="T11" fmla="*/ 20667 w 20667"/>
                <a:gd name="T12" fmla="*/ 13243 h 132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667" h="13243" fill="none" extrusionOk="0">
                  <a:moveTo>
                    <a:pt x="0" y="6963"/>
                  </a:moveTo>
                  <a:cubicBezTo>
                    <a:pt x="766" y="4441"/>
                    <a:pt x="1987" y="2081"/>
                    <a:pt x="3602" y="-1"/>
                  </a:cubicBezTo>
                </a:path>
                <a:path w="20667" h="13243" stroke="0" extrusionOk="0">
                  <a:moveTo>
                    <a:pt x="0" y="6963"/>
                  </a:moveTo>
                  <a:cubicBezTo>
                    <a:pt x="766" y="4441"/>
                    <a:pt x="1987" y="2081"/>
                    <a:pt x="3602" y="-1"/>
                  </a:cubicBezTo>
                  <a:lnTo>
                    <a:pt x="20667" y="13243"/>
                  </a:lnTo>
                  <a:close/>
                </a:path>
              </a:pathLst>
            </a:custGeom>
            <a:noFill/>
            <a:ln w="38100">
              <a:solidFill>
                <a:srgbClr val="00257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Arc 25">
              <a:extLst>
                <a:ext uri="{FF2B5EF4-FFF2-40B4-BE49-F238E27FC236}">
                  <a16:creationId xmlns:a16="http://schemas.microsoft.com/office/drawing/2014/main" id="{DBF93066-4296-4E90-9F64-1A4FCB08126B}"/>
                </a:ext>
              </a:extLst>
            </p:cNvPr>
            <p:cNvSpPr>
              <a:spLocks/>
            </p:cNvSpPr>
            <p:nvPr/>
          </p:nvSpPr>
          <p:spPr bwMode="auto">
            <a:xfrm rot="399792" flipV="1">
              <a:off x="885997" y="1379488"/>
              <a:ext cx="1601787" cy="1246631"/>
            </a:xfrm>
            <a:custGeom>
              <a:avLst/>
              <a:gdLst>
                <a:gd name="T0" fmla="*/ 0 w 20325"/>
                <a:gd name="T1" fmla="*/ 0 h 13940"/>
                <a:gd name="T2" fmla="*/ 0 w 20325"/>
                <a:gd name="T3" fmla="*/ 0 h 13940"/>
                <a:gd name="T4" fmla="*/ 0 w 20325"/>
                <a:gd name="T5" fmla="*/ 0 h 13940"/>
                <a:gd name="T6" fmla="*/ 0 60000 65536"/>
                <a:gd name="T7" fmla="*/ 0 60000 65536"/>
                <a:gd name="T8" fmla="*/ 0 60000 65536"/>
                <a:gd name="T9" fmla="*/ 0 w 20325"/>
                <a:gd name="T10" fmla="*/ 0 h 13940"/>
                <a:gd name="T11" fmla="*/ 20325 w 20325"/>
                <a:gd name="T12" fmla="*/ 13940 h 139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325" h="13940" fill="none" extrusionOk="0">
                  <a:moveTo>
                    <a:pt x="3825" y="13939"/>
                  </a:moveTo>
                  <a:cubicBezTo>
                    <a:pt x="2165" y="11975"/>
                    <a:pt x="869" y="9730"/>
                    <a:pt x="-1" y="7310"/>
                  </a:cubicBezTo>
                </a:path>
                <a:path w="20325" h="13940" stroke="0" extrusionOk="0">
                  <a:moveTo>
                    <a:pt x="3825" y="13939"/>
                  </a:moveTo>
                  <a:cubicBezTo>
                    <a:pt x="2165" y="11975"/>
                    <a:pt x="869" y="9730"/>
                    <a:pt x="-1" y="7310"/>
                  </a:cubicBezTo>
                  <a:lnTo>
                    <a:pt x="20325" y="0"/>
                  </a:lnTo>
                  <a:close/>
                </a:path>
              </a:pathLst>
            </a:custGeom>
            <a:noFill/>
            <a:ln w="38100">
              <a:solidFill>
                <a:srgbClr val="002570"/>
              </a:solidFill>
              <a:prstDash val="sysDot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Oval 21">
              <a:extLst>
                <a:ext uri="{FF2B5EF4-FFF2-40B4-BE49-F238E27FC236}">
                  <a16:creationId xmlns:a16="http://schemas.microsoft.com/office/drawing/2014/main" id="{7E39A648-279F-46E4-8683-62455E095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197" y="2923121"/>
              <a:ext cx="1188720" cy="11887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Incubator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1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3" name="Oval 22">
              <a:extLst>
                <a:ext uri="{FF2B5EF4-FFF2-40B4-BE49-F238E27FC236}">
                  <a16:creationId xmlns:a16="http://schemas.microsoft.com/office/drawing/2014/main" id="{1D8276A1-18C4-4E46-BA8F-161D7333F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108" y="2923121"/>
              <a:ext cx="1188720" cy="11887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Investor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1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8" name="Oval 17">
              <a:extLst>
                <a:ext uri="{FF2B5EF4-FFF2-40B4-BE49-F238E27FC236}">
                  <a16:creationId xmlns:a16="http://schemas.microsoft.com/office/drawing/2014/main" id="{DC887568-2D71-49B3-AAC8-B96F1DA31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9609" y="1848486"/>
              <a:ext cx="1188720" cy="11887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Interface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1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7" name="Oval 26">
              <a:extLst>
                <a:ext uri="{FF2B5EF4-FFF2-40B4-BE49-F238E27FC236}">
                  <a16:creationId xmlns:a16="http://schemas.microsoft.com/office/drawing/2014/main" id="{B582A553-5079-47F4-8A0F-37CC02DC4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696" y="1848486"/>
              <a:ext cx="1188720" cy="11887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Infrastructure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8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9" name="Oval 18">
              <a:extLst>
                <a:ext uri="{FF2B5EF4-FFF2-40B4-BE49-F238E27FC236}">
                  <a16:creationId xmlns:a16="http://schemas.microsoft.com/office/drawing/2014/main" id="{50847A06-6C38-42D2-BF72-2AA986158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108" y="773852"/>
              <a:ext cx="1188720" cy="11887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Internal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1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8" name="Oval 27">
              <a:extLst>
                <a:ext uri="{FF2B5EF4-FFF2-40B4-BE49-F238E27FC236}">
                  <a16:creationId xmlns:a16="http://schemas.microsoft.com/office/drawing/2014/main" id="{E5E3822F-0339-4E7D-9969-9029D634C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197" y="773852"/>
              <a:ext cx="1188720" cy="11887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Integrator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Role</a:t>
              </a:r>
              <a:endParaRPr lang="en-US" sz="1000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1185EC7B-9CBA-A16A-7C57-4FE5A2EED6E1}"/>
                </a:ext>
              </a:extLst>
            </p:cNvPr>
            <p:cNvSpPr txBox="1"/>
            <p:nvPr/>
          </p:nvSpPr>
          <p:spPr>
            <a:xfrm rot="18546040">
              <a:off x="3582476" y="3692472"/>
              <a:ext cx="1043876" cy="176720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199492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2020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33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A0697D-67C0-4F6F-A2FA-EA969BF7BB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6A986E-FE07-4B9F-8C3F-057F11C242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E08CE6F-EEB1-4D35-9AEF-FC08D126292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25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2020-06-10T09:12:45Z</dcterms:created>
  <dcterms:modified xsi:type="dcterms:W3CDTF">2025-04-16T13:40:46Z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