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5029200" cy="4846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192"/>
    <a:srgbClr val="93B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631D5F-0D56-4E1C-895E-9BF5CCC8D7FA}" v="57" dt="2020-06-24T13:23:16.7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01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190" y="793189"/>
            <a:ext cx="4274820" cy="1687348"/>
          </a:xfrm>
        </p:spPr>
        <p:txBody>
          <a:bodyPr anchor="b"/>
          <a:lstStyle>
            <a:lvl1pPr algn="ctr"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545607"/>
            <a:ext cx="3771900" cy="1170149"/>
          </a:xfrm>
        </p:spPr>
        <p:txBody>
          <a:bodyPr/>
          <a:lstStyle>
            <a:lvl1pPr marL="0" indent="0" algn="ctr">
              <a:buNone/>
              <a:defRPr sz="1320"/>
            </a:lvl1pPr>
            <a:lvl2pPr marL="251460" indent="0" algn="ctr">
              <a:buNone/>
              <a:defRPr sz="1100"/>
            </a:lvl2pPr>
            <a:lvl3pPr marL="502920" indent="0" algn="ctr">
              <a:buNone/>
              <a:defRPr sz="990"/>
            </a:lvl3pPr>
            <a:lvl4pPr marL="754380" indent="0" algn="ctr">
              <a:buNone/>
              <a:defRPr sz="880"/>
            </a:lvl4pPr>
            <a:lvl5pPr marL="1005840" indent="0" algn="ctr">
              <a:buNone/>
              <a:defRPr sz="880"/>
            </a:lvl5pPr>
            <a:lvl6pPr marL="1257300" indent="0" algn="ctr">
              <a:buNone/>
              <a:defRPr sz="880"/>
            </a:lvl6pPr>
            <a:lvl7pPr marL="1508760" indent="0" algn="ctr">
              <a:buNone/>
              <a:defRPr sz="880"/>
            </a:lvl7pPr>
            <a:lvl8pPr marL="1760220" indent="0" algn="ctr">
              <a:buNone/>
              <a:defRPr sz="880"/>
            </a:lvl8pPr>
            <a:lvl9pPr marL="2011680" indent="0" algn="ctr">
              <a:buNone/>
              <a:defRPr sz="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43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0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99022" y="258038"/>
            <a:ext cx="1084421" cy="41073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758" y="258038"/>
            <a:ext cx="3190399" cy="41073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69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0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138" y="1208295"/>
            <a:ext cx="4337685" cy="2016066"/>
          </a:xfrm>
        </p:spPr>
        <p:txBody>
          <a:bodyPr anchor="b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138" y="3243434"/>
            <a:ext cx="4337685" cy="1060202"/>
          </a:xfrm>
        </p:spPr>
        <p:txBody>
          <a:bodyPr/>
          <a:lstStyle>
            <a:lvl1pPr marL="0" indent="0">
              <a:buNone/>
              <a:defRPr sz="1320">
                <a:solidFill>
                  <a:schemeClr val="tx1"/>
                </a:solidFill>
              </a:defRPr>
            </a:lvl1pPr>
            <a:lvl2pPr marL="25146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02920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3pPr>
            <a:lvl4pPr marL="75438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4pPr>
            <a:lvl5pPr marL="100584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5pPr>
            <a:lvl6pPr marL="125730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6pPr>
            <a:lvl7pPr marL="150876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7pPr>
            <a:lvl8pPr marL="176022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8pPr>
            <a:lvl9pPr marL="201168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3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758" y="1290193"/>
            <a:ext cx="2137410" cy="30751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46033" y="1290193"/>
            <a:ext cx="2137410" cy="30751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69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258039"/>
            <a:ext cx="4337685" cy="93679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13" y="1188100"/>
            <a:ext cx="2127587" cy="582269"/>
          </a:xfrm>
        </p:spPr>
        <p:txBody>
          <a:bodyPr anchor="b"/>
          <a:lstStyle>
            <a:lvl1pPr marL="0" indent="0">
              <a:buNone/>
              <a:defRPr sz="1320" b="1"/>
            </a:lvl1pPr>
            <a:lvl2pPr marL="251460" indent="0">
              <a:buNone/>
              <a:defRPr sz="1100" b="1"/>
            </a:lvl2pPr>
            <a:lvl3pPr marL="502920" indent="0">
              <a:buNone/>
              <a:defRPr sz="990" b="1"/>
            </a:lvl3pPr>
            <a:lvl4pPr marL="754380" indent="0">
              <a:buNone/>
              <a:defRPr sz="880" b="1"/>
            </a:lvl4pPr>
            <a:lvl5pPr marL="1005840" indent="0">
              <a:buNone/>
              <a:defRPr sz="880" b="1"/>
            </a:lvl5pPr>
            <a:lvl6pPr marL="1257300" indent="0">
              <a:buNone/>
              <a:defRPr sz="880" b="1"/>
            </a:lvl6pPr>
            <a:lvl7pPr marL="1508760" indent="0">
              <a:buNone/>
              <a:defRPr sz="880" b="1"/>
            </a:lvl7pPr>
            <a:lvl8pPr marL="1760220" indent="0">
              <a:buNone/>
              <a:defRPr sz="880" b="1"/>
            </a:lvl8pPr>
            <a:lvl9pPr marL="2011680" indent="0">
              <a:buNone/>
              <a:defRPr sz="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413" y="1770369"/>
            <a:ext cx="2127587" cy="26039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46033" y="1188100"/>
            <a:ext cx="2138065" cy="582269"/>
          </a:xfrm>
        </p:spPr>
        <p:txBody>
          <a:bodyPr anchor="b"/>
          <a:lstStyle>
            <a:lvl1pPr marL="0" indent="0">
              <a:buNone/>
              <a:defRPr sz="1320" b="1"/>
            </a:lvl1pPr>
            <a:lvl2pPr marL="251460" indent="0">
              <a:buNone/>
              <a:defRPr sz="1100" b="1"/>
            </a:lvl2pPr>
            <a:lvl3pPr marL="502920" indent="0">
              <a:buNone/>
              <a:defRPr sz="990" b="1"/>
            </a:lvl3pPr>
            <a:lvl4pPr marL="754380" indent="0">
              <a:buNone/>
              <a:defRPr sz="880" b="1"/>
            </a:lvl4pPr>
            <a:lvl5pPr marL="1005840" indent="0">
              <a:buNone/>
              <a:defRPr sz="880" b="1"/>
            </a:lvl5pPr>
            <a:lvl6pPr marL="1257300" indent="0">
              <a:buNone/>
              <a:defRPr sz="880" b="1"/>
            </a:lvl6pPr>
            <a:lvl7pPr marL="1508760" indent="0">
              <a:buNone/>
              <a:defRPr sz="880" b="1"/>
            </a:lvl7pPr>
            <a:lvl8pPr marL="1760220" indent="0">
              <a:buNone/>
              <a:defRPr sz="880" b="1"/>
            </a:lvl8pPr>
            <a:lvl9pPr marL="2011680" indent="0">
              <a:buNone/>
              <a:defRPr sz="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46033" y="1770369"/>
            <a:ext cx="2138065" cy="26039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4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6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51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323109"/>
            <a:ext cx="1622048" cy="1130882"/>
          </a:xfrm>
        </p:spPr>
        <p:txBody>
          <a:bodyPr anchor="b"/>
          <a:lstStyle>
            <a:lvl1pPr>
              <a:defRPr sz="1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8065" y="697827"/>
            <a:ext cx="2546033" cy="3444254"/>
          </a:xfrm>
        </p:spPr>
        <p:txBody>
          <a:bodyPr/>
          <a:lstStyle>
            <a:lvl1pPr>
              <a:defRPr sz="1760"/>
            </a:lvl1pPr>
            <a:lvl2pPr>
              <a:defRPr sz="1540"/>
            </a:lvl2pPr>
            <a:lvl3pPr>
              <a:defRPr sz="132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413" y="1453991"/>
            <a:ext cx="1622048" cy="2693699"/>
          </a:xfrm>
        </p:spPr>
        <p:txBody>
          <a:bodyPr/>
          <a:lstStyle>
            <a:lvl1pPr marL="0" indent="0">
              <a:buNone/>
              <a:defRPr sz="880"/>
            </a:lvl1pPr>
            <a:lvl2pPr marL="251460" indent="0">
              <a:buNone/>
              <a:defRPr sz="770"/>
            </a:lvl2pPr>
            <a:lvl3pPr marL="502920" indent="0">
              <a:buNone/>
              <a:defRPr sz="660"/>
            </a:lvl3pPr>
            <a:lvl4pPr marL="754380" indent="0">
              <a:buNone/>
              <a:defRPr sz="550"/>
            </a:lvl4pPr>
            <a:lvl5pPr marL="1005840" indent="0">
              <a:buNone/>
              <a:defRPr sz="550"/>
            </a:lvl5pPr>
            <a:lvl6pPr marL="1257300" indent="0">
              <a:buNone/>
              <a:defRPr sz="550"/>
            </a:lvl6pPr>
            <a:lvl7pPr marL="1508760" indent="0">
              <a:buNone/>
              <a:defRPr sz="550"/>
            </a:lvl7pPr>
            <a:lvl8pPr marL="1760220" indent="0">
              <a:buNone/>
              <a:defRPr sz="550"/>
            </a:lvl8pPr>
            <a:lvl9pPr marL="2011680" indent="0">
              <a:buNone/>
              <a:defRPr sz="5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0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323109"/>
            <a:ext cx="1622048" cy="1130882"/>
          </a:xfrm>
        </p:spPr>
        <p:txBody>
          <a:bodyPr anchor="b"/>
          <a:lstStyle>
            <a:lvl1pPr>
              <a:defRPr sz="1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38065" y="697827"/>
            <a:ext cx="2546033" cy="3444254"/>
          </a:xfrm>
        </p:spPr>
        <p:txBody>
          <a:bodyPr anchor="t"/>
          <a:lstStyle>
            <a:lvl1pPr marL="0" indent="0">
              <a:buNone/>
              <a:defRPr sz="1760"/>
            </a:lvl1pPr>
            <a:lvl2pPr marL="251460" indent="0">
              <a:buNone/>
              <a:defRPr sz="1540"/>
            </a:lvl2pPr>
            <a:lvl3pPr marL="502920" indent="0">
              <a:buNone/>
              <a:defRPr sz="1320"/>
            </a:lvl3pPr>
            <a:lvl4pPr marL="754380" indent="0">
              <a:buNone/>
              <a:defRPr sz="1100"/>
            </a:lvl4pPr>
            <a:lvl5pPr marL="1005840" indent="0">
              <a:buNone/>
              <a:defRPr sz="1100"/>
            </a:lvl5pPr>
            <a:lvl6pPr marL="1257300" indent="0">
              <a:buNone/>
              <a:defRPr sz="1100"/>
            </a:lvl6pPr>
            <a:lvl7pPr marL="1508760" indent="0">
              <a:buNone/>
              <a:defRPr sz="1100"/>
            </a:lvl7pPr>
            <a:lvl8pPr marL="1760220" indent="0">
              <a:buNone/>
              <a:defRPr sz="1100"/>
            </a:lvl8pPr>
            <a:lvl9pPr marL="2011680" indent="0">
              <a:buNone/>
              <a:defRPr sz="1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413" y="1453991"/>
            <a:ext cx="1622048" cy="2693699"/>
          </a:xfrm>
        </p:spPr>
        <p:txBody>
          <a:bodyPr/>
          <a:lstStyle>
            <a:lvl1pPr marL="0" indent="0">
              <a:buNone/>
              <a:defRPr sz="880"/>
            </a:lvl1pPr>
            <a:lvl2pPr marL="251460" indent="0">
              <a:buNone/>
              <a:defRPr sz="770"/>
            </a:lvl2pPr>
            <a:lvl3pPr marL="502920" indent="0">
              <a:buNone/>
              <a:defRPr sz="660"/>
            </a:lvl3pPr>
            <a:lvl4pPr marL="754380" indent="0">
              <a:buNone/>
              <a:defRPr sz="550"/>
            </a:lvl4pPr>
            <a:lvl5pPr marL="1005840" indent="0">
              <a:buNone/>
              <a:defRPr sz="550"/>
            </a:lvl5pPr>
            <a:lvl6pPr marL="1257300" indent="0">
              <a:buNone/>
              <a:defRPr sz="550"/>
            </a:lvl6pPr>
            <a:lvl7pPr marL="1508760" indent="0">
              <a:buNone/>
              <a:defRPr sz="550"/>
            </a:lvl7pPr>
            <a:lvl8pPr marL="1760220" indent="0">
              <a:buNone/>
              <a:defRPr sz="550"/>
            </a:lvl8pPr>
            <a:lvl9pPr marL="2011680" indent="0">
              <a:buNone/>
              <a:defRPr sz="5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7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5758" y="258039"/>
            <a:ext cx="4337685" cy="9367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758" y="1290193"/>
            <a:ext cx="4337685" cy="307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5758" y="4492116"/>
            <a:ext cx="1131570" cy="258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80714-8AEC-4AB3-BB2A-D137BE6A6D5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5923" y="4492116"/>
            <a:ext cx="1697355" cy="258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1873" y="4492116"/>
            <a:ext cx="1131570" cy="258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B74AE-3115-4610-B751-0BB39C95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2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02920" rtl="0" eaLnBrk="1" latinLnBrk="0" hangingPunct="1">
        <a:lnSpc>
          <a:spcPct val="90000"/>
        </a:lnSpc>
        <a:spcBef>
          <a:spcPct val="0"/>
        </a:spcBef>
        <a:buNone/>
        <a:defRPr sz="24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730" indent="-125730" algn="l" defTabSz="50292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2pPr>
      <a:lvl3pPr marL="62865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8011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4pPr>
      <a:lvl5pPr marL="113157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5pPr>
      <a:lvl6pPr marL="138303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6pPr>
      <a:lvl7pPr marL="163449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7pPr>
      <a:lvl8pPr marL="188595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8pPr>
      <a:lvl9pPr marL="213741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1pPr>
      <a:lvl2pPr marL="25146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6pPr>
      <a:lvl7pPr marL="150876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7pPr>
      <a:lvl8pPr marL="176022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8pPr>
      <a:lvl9pPr marL="201168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>
            <a:extLst>
              <a:ext uri="{FF2B5EF4-FFF2-40B4-BE49-F238E27FC236}">
                <a16:creationId xmlns:a16="http://schemas.microsoft.com/office/drawing/2014/main" id="{DD84B512-E03F-4674-9F3B-2A7EDA59D46A}"/>
              </a:ext>
            </a:extLst>
          </p:cNvPr>
          <p:cNvGrpSpPr/>
          <p:nvPr/>
        </p:nvGrpSpPr>
        <p:grpSpPr>
          <a:xfrm>
            <a:off x="2514600" y="204471"/>
            <a:ext cx="2273300" cy="3357563"/>
            <a:chOff x="2514600" y="204471"/>
            <a:chExt cx="2273300" cy="3357563"/>
          </a:xfrm>
        </p:grpSpPr>
        <p:sp>
          <p:nvSpPr>
            <p:cNvPr id="84" name="Arc 3">
              <a:extLst>
                <a:ext uri="{FF2B5EF4-FFF2-40B4-BE49-F238E27FC236}">
                  <a16:creationId xmlns:a16="http://schemas.microsoft.com/office/drawing/2014/main" id="{2D12BF87-590C-420C-8AF7-D8FF29707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600" y="204471"/>
              <a:ext cx="2273300" cy="3357563"/>
            </a:xfrm>
            <a:custGeom>
              <a:avLst/>
              <a:gdLst>
                <a:gd name="T0" fmla="*/ 0 w 21600"/>
                <a:gd name="T1" fmla="*/ 0 h 32392"/>
                <a:gd name="T2" fmla="*/ 0 w 21600"/>
                <a:gd name="T3" fmla="*/ 0 h 32392"/>
                <a:gd name="T4" fmla="*/ 0 w 21600"/>
                <a:gd name="T5" fmla="*/ 0 h 3239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2392"/>
                <a:gd name="T11" fmla="*/ 21600 w 21600"/>
                <a:gd name="T12" fmla="*/ 32392 h 323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2392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388"/>
                    <a:pt x="20603" y="29110"/>
                    <a:pt x="18710" y="32391"/>
                  </a:cubicBezTo>
                </a:path>
                <a:path w="21600" h="32392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5388"/>
                    <a:pt x="20603" y="29110"/>
                    <a:pt x="18710" y="32391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001E5F">
                <a:lumMod val="10000"/>
                <a:lumOff val="90000"/>
              </a:srgbClr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5" name="WordArt 4">
              <a:extLst>
                <a:ext uri="{FF2B5EF4-FFF2-40B4-BE49-F238E27FC236}">
                  <a16:creationId xmlns:a16="http://schemas.microsoft.com/office/drawing/2014/main" id="{CFD05330-02E5-4D99-B050-6C78AEA3D89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3353793">
              <a:off x="2464849" y="1053051"/>
              <a:ext cx="2433638" cy="1264037"/>
            </a:xfrm>
            <a:prstGeom prst="rect">
              <a:avLst/>
            </a:prstGeom>
            <a:noFill/>
          </p:spPr>
          <p:txBody>
            <a:bodyPr spcFirstLastPara="1" wrap="none" fromWordArt="1">
              <a:prstTxWarp prst="textArchUp">
                <a:avLst>
                  <a:gd name="adj" fmla="val 12371402"/>
                </a:avLst>
              </a:prstTxWarp>
            </a:bodyPr>
            <a:lstStyle/>
            <a:p>
              <a:pPr marL="0" marR="0" lvl="0" indent="0" algn="dist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i="0" u="none" strike="noStrike" kern="10" cap="none" normalizeH="0" noProof="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</a:rPr>
                <a:t>    Corporate Management    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594C91D8-84D5-4B05-B7FD-166CA5C424B5}"/>
              </a:ext>
            </a:extLst>
          </p:cNvPr>
          <p:cNvGrpSpPr/>
          <p:nvPr/>
        </p:nvGrpSpPr>
        <p:grpSpPr>
          <a:xfrm>
            <a:off x="238125" y="204471"/>
            <a:ext cx="2276475" cy="3357563"/>
            <a:chOff x="238125" y="204471"/>
            <a:chExt cx="2276475" cy="3357563"/>
          </a:xfrm>
        </p:grpSpPr>
        <p:sp>
          <p:nvSpPr>
            <p:cNvPr id="87" name="Arc 6">
              <a:extLst>
                <a:ext uri="{FF2B5EF4-FFF2-40B4-BE49-F238E27FC236}">
                  <a16:creationId xmlns:a16="http://schemas.microsoft.com/office/drawing/2014/main" id="{420F2524-9654-49C3-B868-AE8AD5C49E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125" y="204471"/>
              <a:ext cx="2276475" cy="3357563"/>
            </a:xfrm>
            <a:custGeom>
              <a:avLst/>
              <a:gdLst>
                <a:gd name="T0" fmla="*/ 0 w 21600"/>
                <a:gd name="T1" fmla="*/ 0 h 32385"/>
                <a:gd name="T2" fmla="*/ 0 w 21600"/>
                <a:gd name="T3" fmla="*/ 0 h 32385"/>
                <a:gd name="T4" fmla="*/ 0 w 21600"/>
                <a:gd name="T5" fmla="*/ 0 h 32385"/>
                <a:gd name="T6" fmla="*/ 0 60000 65536"/>
                <a:gd name="T7" fmla="*/ 0 60000 65536"/>
                <a:gd name="T8" fmla="*/ 0 60000 65536"/>
                <a:gd name="T9" fmla="*/ 0 w 21600"/>
                <a:gd name="T10" fmla="*/ 0 h 32385"/>
                <a:gd name="T11" fmla="*/ 21600 w 21600"/>
                <a:gd name="T12" fmla="*/ 32385 h 323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2385" fill="none" extrusionOk="0">
                  <a:moveTo>
                    <a:pt x="2885" y="32384"/>
                  </a:moveTo>
                  <a:cubicBezTo>
                    <a:pt x="994" y="29104"/>
                    <a:pt x="0" y="25385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32385" stroke="0" extrusionOk="0">
                  <a:moveTo>
                    <a:pt x="2885" y="32384"/>
                  </a:moveTo>
                  <a:cubicBezTo>
                    <a:pt x="994" y="29104"/>
                    <a:pt x="0" y="25385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2570">
                <a:lumMod val="20000"/>
                <a:lumOff val="80000"/>
              </a:srgbClr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8" name="WordArt 7">
              <a:extLst>
                <a:ext uri="{FF2B5EF4-FFF2-40B4-BE49-F238E27FC236}">
                  <a16:creationId xmlns:a16="http://schemas.microsoft.com/office/drawing/2014/main" id="{2866E301-47B3-4A77-802E-DED0067B0AF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17983840">
              <a:off x="160374" y="1148934"/>
              <a:ext cx="2159000" cy="1102386"/>
            </a:xfrm>
            <a:prstGeom prst="rect">
              <a:avLst/>
            </a:prstGeom>
            <a:noFill/>
          </p:spPr>
          <p:txBody>
            <a:bodyPr spcFirstLastPara="1" wrap="none" fromWordArt="1">
              <a:prstTxWarp prst="textArchUp">
                <a:avLst>
                  <a:gd name="adj" fmla="val 13485245"/>
                </a:avLst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normalizeH="0" noProof="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</a:rPr>
                <a:t>Corporate Synergy</a:t>
              </a: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7A8B6DCF-B417-4362-8FDD-280F415CA480}"/>
              </a:ext>
            </a:extLst>
          </p:cNvPr>
          <p:cNvGrpSpPr/>
          <p:nvPr/>
        </p:nvGrpSpPr>
        <p:grpSpPr>
          <a:xfrm>
            <a:off x="542925" y="2442846"/>
            <a:ext cx="3940175" cy="2238375"/>
            <a:chOff x="542925" y="2442846"/>
            <a:chExt cx="3940175" cy="2238375"/>
          </a:xfrm>
        </p:grpSpPr>
        <p:sp>
          <p:nvSpPr>
            <p:cNvPr id="90" name="Arc 9">
              <a:extLst>
                <a:ext uri="{FF2B5EF4-FFF2-40B4-BE49-F238E27FC236}">
                  <a16:creationId xmlns:a16="http://schemas.microsoft.com/office/drawing/2014/main" id="{9C454A65-23D5-4FA7-9A91-D9D3E5F913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925" y="2442846"/>
              <a:ext cx="3940175" cy="2238375"/>
            </a:xfrm>
            <a:custGeom>
              <a:avLst/>
              <a:gdLst>
                <a:gd name="T0" fmla="*/ 0 w 37426"/>
                <a:gd name="T1" fmla="*/ 0 h 21600"/>
                <a:gd name="T2" fmla="*/ 0 w 37426"/>
                <a:gd name="T3" fmla="*/ 0 h 21600"/>
                <a:gd name="T4" fmla="*/ 0 w 37426"/>
                <a:gd name="T5" fmla="*/ 0 h 21600"/>
                <a:gd name="T6" fmla="*/ 0 60000 65536"/>
                <a:gd name="T7" fmla="*/ 0 60000 65536"/>
                <a:gd name="T8" fmla="*/ 0 60000 65536"/>
                <a:gd name="T9" fmla="*/ 0 w 37426"/>
                <a:gd name="T10" fmla="*/ 0 h 21600"/>
                <a:gd name="T11" fmla="*/ 37426 w 3742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426" h="21600" fill="none" extrusionOk="0">
                  <a:moveTo>
                    <a:pt x="37425" y="10791"/>
                  </a:moveTo>
                  <a:cubicBezTo>
                    <a:pt x="33568" y="17479"/>
                    <a:pt x="26435" y="21599"/>
                    <a:pt x="18715" y="21600"/>
                  </a:cubicBezTo>
                  <a:cubicBezTo>
                    <a:pt x="10991" y="21600"/>
                    <a:pt x="3856" y="17476"/>
                    <a:pt x="0" y="10784"/>
                  </a:cubicBezTo>
                </a:path>
                <a:path w="37426" h="21600" stroke="0" extrusionOk="0">
                  <a:moveTo>
                    <a:pt x="37425" y="10791"/>
                  </a:moveTo>
                  <a:cubicBezTo>
                    <a:pt x="33568" y="17479"/>
                    <a:pt x="26435" y="21599"/>
                    <a:pt x="18715" y="21600"/>
                  </a:cubicBezTo>
                  <a:cubicBezTo>
                    <a:pt x="10991" y="21600"/>
                    <a:pt x="3856" y="17476"/>
                    <a:pt x="0" y="10784"/>
                  </a:cubicBezTo>
                  <a:lnTo>
                    <a:pt x="18715" y="0"/>
                  </a:lnTo>
                  <a:close/>
                </a:path>
              </a:pathLst>
            </a:custGeom>
            <a:solidFill>
              <a:srgbClr val="93B7FF"/>
            </a:solidFill>
            <a:ln w="12700">
              <a:solidFill>
                <a:srgbClr val="00257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1" name="WordArt 10">
              <a:extLst>
                <a:ext uri="{FF2B5EF4-FFF2-40B4-BE49-F238E27FC236}">
                  <a16:creationId xmlns:a16="http://schemas.microsoft.com/office/drawing/2014/main" id="{F3D1296B-DDE4-4D23-AE3B-5E6665949A1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95608" y="3412907"/>
              <a:ext cx="2435225" cy="1058833"/>
            </a:xfrm>
            <a:prstGeom prst="rect">
              <a:avLst/>
            </a:prstGeom>
            <a:noFill/>
          </p:spPr>
          <p:txBody>
            <a:bodyPr spcFirstLastPara="1" wrap="none" fromWordArt="1">
              <a:prstTxWarp prst="textArchDown">
                <a:avLst>
                  <a:gd name="adj" fmla="val 2449381"/>
                </a:avLst>
              </a:prstTxWarp>
            </a:bodyPr>
            <a:lstStyle/>
            <a:p>
              <a:pPr marL="0" marR="0" lvl="0" indent="0" algn="dist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normalizeH="0" baseline="0" noProof="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</a:rPr>
                <a:t>Corporate </a:t>
              </a:r>
              <a:r>
                <a:rPr lang="en-US" sz="1400" kern="0" baseline="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Composition</a:t>
              </a:r>
              <a:endParaRPr kumimoji="0" lang="en-US" sz="1400" b="0" i="0" u="none" strike="noStrike" kern="0" cap="none" normalizeH="0" noProof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endParaRPr>
            </a:p>
          </p:txBody>
        </p:sp>
      </p:grpSp>
      <p:sp>
        <p:nvSpPr>
          <p:cNvPr id="93" name="Oval 12">
            <a:extLst>
              <a:ext uri="{FF2B5EF4-FFF2-40B4-BE49-F238E27FC236}">
                <a16:creationId xmlns:a16="http://schemas.microsoft.com/office/drawing/2014/main" id="{6C615152-FDD9-48C1-823B-AB1AD684F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2" y="1655446"/>
            <a:ext cx="1638300" cy="1573213"/>
          </a:xfrm>
          <a:prstGeom prst="ellipse">
            <a:avLst/>
          </a:prstGeom>
          <a:solidFill>
            <a:srgbClr val="003192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Identity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Role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FFFFFF"/>
                </a:solidFill>
                <a:latin typeface="Arial" charset="0"/>
                <a:cs typeface="Arial" charset="0"/>
              </a:rPr>
              <a:t>Sense of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FFFFFF"/>
                </a:solidFill>
                <a:latin typeface="Arial" charset="0"/>
                <a:cs typeface="Arial" charset="0"/>
              </a:rPr>
              <a:t>Community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95" name="Arc 14">
            <a:extLst>
              <a:ext uri="{FF2B5EF4-FFF2-40B4-BE49-F238E27FC236}">
                <a16:creationId xmlns:a16="http://schemas.microsoft.com/office/drawing/2014/main" id="{5DE3F745-11EB-4A7B-A2B6-62F0BA980D04}"/>
              </a:ext>
            </a:extLst>
          </p:cNvPr>
          <p:cNvSpPr>
            <a:spLocks/>
          </p:cNvSpPr>
          <p:nvPr/>
        </p:nvSpPr>
        <p:spPr bwMode="auto">
          <a:xfrm rot="304262" flipV="1">
            <a:off x="2507299" y="2425924"/>
            <a:ext cx="1601787" cy="1068388"/>
          </a:xfrm>
          <a:custGeom>
            <a:avLst/>
            <a:gdLst>
              <a:gd name="T0" fmla="*/ 0 w 20622"/>
              <a:gd name="T1" fmla="*/ 0 h 12861"/>
              <a:gd name="T2" fmla="*/ 0 w 20622"/>
              <a:gd name="T3" fmla="*/ 0 h 12861"/>
              <a:gd name="T4" fmla="*/ 0 w 20622"/>
              <a:gd name="T5" fmla="*/ 0 h 12861"/>
              <a:gd name="T6" fmla="*/ 0 60000 65536"/>
              <a:gd name="T7" fmla="*/ 0 60000 65536"/>
              <a:gd name="T8" fmla="*/ 0 60000 65536"/>
              <a:gd name="T9" fmla="*/ 0 w 20622"/>
              <a:gd name="T10" fmla="*/ 0 h 12861"/>
              <a:gd name="T11" fmla="*/ 20622 w 20622"/>
              <a:gd name="T12" fmla="*/ 12861 h 128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22" h="12861" fill="none" extrusionOk="0">
                <a:moveTo>
                  <a:pt x="17353" y="0"/>
                </a:moveTo>
                <a:cubicBezTo>
                  <a:pt x="18796" y="1946"/>
                  <a:pt x="19901" y="4122"/>
                  <a:pt x="20622" y="6435"/>
                </a:cubicBezTo>
              </a:path>
              <a:path w="20622" h="12861" stroke="0" extrusionOk="0">
                <a:moveTo>
                  <a:pt x="17353" y="0"/>
                </a:moveTo>
                <a:cubicBezTo>
                  <a:pt x="18796" y="1946"/>
                  <a:pt x="19901" y="4122"/>
                  <a:pt x="20622" y="6435"/>
                </a:cubicBezTo>
                <a:lnTo>
                  <a:pt x="0" y="12861"/>
                </a:lnTo>
                <a:close/>
              </a:path>
            </a:pathLst>
          </a:custGeom>
          <a:noFill/>
          <a:ln w="38100">
            <a:solidFill>
              <a:srgbClr val="002570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Arc 15">
            <a:extLst>
              <a:ext uri="{FF2B5EF4-FFF2-40B4-BE49-F238E27FC236}">
                <a16:creationId xmlns:a16="http://schemas.microsoft.com/office/drawing/2014/main" id="{9299A13E-0B85-4107-9100-EA10624F57A6}"/>
              </a:ext>
            </a:extLst>
          </p:cNvPr>
          <p:cNvSpPr>
            <a:spLocks/>
          </p:cNvSpPr>
          <p:nvPr/>
        </p:nvSpPr>
        <p:spPr bwMode="auto">
          <a:xfrm rot="21204637" flipV="1">
            <a:off x="2547548" y="1376150"/>
            <a:ext cx="1577803" cy="1188721"/>
          </a:xfrm>
          <a:custGeom>
            <a:avLst/>
            <a:gdLst>
              <a:gd name="T0" fmla="*/ 0 w 20377"/>
              <a:gd name="T1" fmla="*/ 0 h 13514"/>
              <a:gd name="T2" fmla="*/ 0 w 20377"/>
              <a:gd name="T3" fmla="*/ 0 h 13514"/>
              <a:gd name="T4" fmla="*/ 0 w 20377"/>
              <a:gd name="T5" fmla="*/ 0 h 13514"/>
              <a:gd name="T6" fmla="*/ 0 60000 65536"/>
              <a:gd name="T7" fmla="*/ 0 60000 65536"/>
              <a:gd name="T8" fmla="*/ 0 60000 65536"/>
              <a:gd name="T9" fmla="*/ 0 w 20377"/>
              <a:gd name="T10" fmla="*/ 0 h 13514"/>
              <a:gd name="T11" fmla="*/ 20377 w 20377"/>
              <a:gd name="T12" fmla="*/ 13514 h 135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77" h="13514" fill="none" extrusionOk="0">
                <a:moveTo>
                  <a:pt x="20377" y="7165"/>
                </a:moveTo>
                <a:cubicBezTo>
                  <a:pt x="19568" y="9465"/>
                  <a:pt x="18375" y="11611"/>
                  <a:pt x="16850" y="13514"/>
                </a:cubicBezTo>
              </a:path>
              <a:path w="20377" h="13514" stroke="0" extrusionOk="0">
                <a:moveTo>
                  <a:pt x="20377" y="7165"/>
                </a:moveTo>
                <a:cubicBezTo>
                  <a:pt x="19568" y="9465"/>
                  <a:pt x="18375" y="11611"/>
                  <a:pt x="16850" y="13514"/>
                </a:cubicBez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2570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Arc 16">
            <a:extLst>
              <a:ext uri="{FF2B5EF4-FFF2-40B4-BE49-F238E27FC236}">
                <a16:creationId xmlns:a16="http://schemas.microsoft.com/office/drawing/2014/main" id="{E117C0C8-5D08-4723-9F18-096DA5E5E412}"/>
              </a:ext>
            </a:extLst>
          </p:cNvPr>
          <p:cNvSpPr>
            <a:spLocks/>
          </p:cNvSpPr>
          <p:nvPr/>
        </p:nvSpPr>
        <p:spPr bwMode="auto">
          <a:xfrm flipV="1">
            <a:off x="2133285" y="751206"/>
            <a:ext cx="709305" cy="1815466"/>
          </a:xfrm>
          <a:custGeom>
            <a:avLst/>
            <a:gdLst>
              <a:gd name="T0" fmla="*/ 0 w 8429"/>
              <a:gd name="T1" fmla="*/ 0 h 21600"/>
              <a:gd name="T2" fmla="*/ 0 w 8429"/>
              <a:gd name="T3" fmla="*/ 0 h 21600"/>
              <a:gd name="T4" fmla="*/ 0 w 8429"/>
              <a:gd name="T5" fmla="*/ 0 h 21600"/>
              <a:gd name="T6" fmla="*/ 0 60000 65536"/>
              <a:gd name="T7" fmla="*/ 0 60000 65536"/>
              <a:gd name="T8" fmla="*/ 0 60000 65536"/>
              <a:gd name="T9" fmla="*/ 0 w 8429"/>
              <a:gd name="T10" fmla="*/ 0 h 21600"/>
              <a:gd name="T11" fmla="*/ 8429 w 842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29" h="21600" fill="none" extrusionOk="0">
                <a:moveTo>
                  <a:pt x="8428" y="21127"/>
                </a:moveTo>
                <a:cubicBezTo>
                  <a:pt x="6952" y="21441"/>
                  <a:pt x="5446" y="21599"/>
                  <a:pt x="3937" y="21600"/>
                </a:cubicBezTo>
                <a:cubicBezTo>
                  <a:pt x="2616" y="21600"/>
                  <a:pt x="1298" y="21478"/>
                  <a:pt x="-1" y="21238"/>
                </a:cubicBezTo>
              </a:path>
              <a:path w="8429" h="21600" stroke="0" extrusionOk="0">
                <a:moveTo>
                  <a:pt x="8428" y="21127"/>
                </a:moveTo>
                <a:cubicBezTo>
                  <a:pt x="6952" y="21441"/>
                  <a:pt x="5446" y="21599"/>
                  <a:pt x="3937" y="21600"/>
                </a:cubicBezTo>
                <a:cubicBezTo>
                  <a:pt x="2616" y="21600"/>
                  <a:pt x="1298" y="21478"/>
                  <a:pt x="-1" y="21238"/>
                </a:cubicBezTo>
                <a:lnTo>
                  <a:pt x="3937" y="0"/>
                </a:lnTo>
                <a:close/>
              </a:path>
            </a:pathLst>
          </a:custGeom>
          <a:noFill/>
          <a:ln w="38100">
            <a:solidFill>
              <a:srgbClr val="002570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Arc 20">
            <a:extLst>
              <a:ext uri="{FF2B5EF4-FFF2-40B4-BE49-F238E27FC236}">
                <a16:creationId xmlns:a16="http://schemas.microsoft.com/office/drawing/2014/main" id="{CE42CACD-3A1C-4074-9762-C8B6BE08A4A4}"/>
              </a:ext>
            </a:extLst>
          </p:cNvPr>
          <p:cNvSpPr>
            <a:spLocks/>
          </p:cNvSpPr>
          <p:nvPr/>
        </p:nvSpPr>
        <p:spPr bwMode="auto">
          <a:xfrm flipV="1">
            <a:off x="2152650" y="2360295"/>
            <a:ext cx="720725" cy="1771119"/>
          </a:xfrm>
          <a:custGeom>
            <a:avLst/>
            <a:gdLst>
              <a:gd name="T0" fmla="*/ 0 w 9512"/>
              <a:gd name="T1" fmla="*/ 0 h 21600"/>
              <a:gd name="T2" fmla="*/ 0 w 9512"/>
              <a:gd name="T3" fmla="*/ 0 h 21600"/>
              <a:gd name="T4" fmla="*/ 0 w 9512"/>
              <a:gd name="T5" fmla="*/ 0 h 21600"/>
              <a:gd name="T6" fmla="*/ 0 60000 65536"/>
              <a:gd name="T7" fmla="*/ 0 60000 65536"/>
              <a:gd name="T8" fmla="*/ 0 60000 65536"/>
              <a:gd name="T9" fmla="*/ 0 w 9512"/>
              <a:gd name="T10" fmla="*/ 0 h 21600"/>
              <a:gd name="T11" fmla="*/ 9512 w 95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512" h="21600" fill="none" extrusionOk="0">
                <a:moveTo>
                  <a:pt x="0" y="468"/>
                </a:moveTo>
                <a:cubicBezTo>
                  <a:pt x="1470" y="156"/>
                  <a:pt x="2969" y="-1"/>
                  <a:pt x="4472" y="0"/>
                </a:cubicBezTo>
                <a:cubicBezTo>
                  <a:pt x="6169" y="0"/>
                  <a:pt x="7861" y="200"/>
                  <a:pt x="9511" y="596"/>
                </a:cubicBezTo>
              </a:path>
              <a:path w="9512" h="21600" stroke="0" extrusionOk="0">
                <a:moveTo>
                  <a:pt x="0" y="468"/>
                </a:moveTo>
                <a:cubicBezTo>
                  <a:pt x="1470" y="156"/>
                  <a:pt x="2969" y="-1"/>
                  <a:pt x="4472" y="0"/>
                </a:cubicBezTo>
                <a:cubicBezTo>
                  <a:pt x="6169" y="0"/>
                  <a:pt x="7861" y="200"/>
                  <a:pt x="9511" y="596"/>
                </a:cubicBezTo>
                <a:lnTo>
                  <a:pt x="4472" y="21600"/>
                </a:lnTo>
                <a:close/>
              </a:path>
            </a:pathLst>
          </a:custGeom>
          <a:noFill/>
          <a:ln w="38100">
            <a:solidFill>
              <a:srgbClr val="002570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Arc 24">
            <a:extLst>
              <a:ext uri="{FF2B5EF4-FFF2-40B4-BE49-F238E27FC236}">
                <a16:creationId xmlns:a16="http://schemas.microsoft.com/office/drawing/2014/main" id="{84126778-4F52-4B93-A724-A77DC961F520}"/>
              </a:ext>
            </a:extLst>
          </p:cNvPr>
          <p:cNvSpPr>
            <a:spLocks/>
          </p:cNvSpPr>
          <p:nvPr/>
        </p:nvSpPr>
        <p:spPr bwMode="auto">
          <a:xfrm rot="21350274" flipV="1">
            <a:off x="932975" y="2410644"/>
            <a:ext cx="1636712" cy="1123211"/>
          </a:xfrm>
          <a:custGeom>
            <a:avLst/>
            <a:gdLst>
              <a:gd name="T0" fmla="*/ 0 w 20667"/>
              <a:gd name="T1" fmla="*/ 0 h 13243"/>
              <a:gd name="T2" fmla="*/ 0 w 20667"/>
              <a:gd name="T3" fmla="*/ 0 h 13243"/>
              <a:gd name="T4" fmla="*/ 0 w 20667"/>
              <a:gd name="T5" fmla="*/ 0 h 13243"/>
              <a:gd name="T6" fmla="*/ 0 60000 65536"/>
              <a:gd name="T7" fmla="*/ 0 60000 65536"/>
              <a:gd name="T8" fmla="*/ 0 60000 65536"/>
              <a:gd name="T9" fmla="*/ 0 w 20667"/>
              <a:gd name="T10" fmla="*/ 0 h 13243"/>
              <a:gd name="T11" fmla="*/ 20667 w 20667"/>
              <a:gd name="T12" fmla="*/ 13243 h 132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67" h="13243" fill="none" extrusionOk="0">
                <a:moveTo>
                  <a:pt x="0" y="6963"/>
                </a:moveTo>
                <a:cubicBezTo>
                  <a:pt x="766" y="4441"/>
                  <a:pt x="1987" y="2081"/>
                  <a:pt x="3602" y="-1"/>
                </a:cubicBezTo>
              </a:path>
              <a:path w="20667" h="13243" stroke="0" extrusionOk="0">
                <a:moveTo>
                  <a:pt x="0" y="6963"/>
                </a:moveTo>
                <a:cubicBezTo>
                  <a:pt x="766" y="4441"/>
                  <a:pt x="1987" y="2081"/>
                  <a:pt x="3602" y="-1"/>
                </a:cubicBezTo>
                <a:lnTo>
                  <a:pt x="20667" y="13243"/>
                </a:lnTo>
                <a:close/>
              </a:path>
            </a:pathLst>
          </a:custGeom>
          <a:noFill/>
          <a:ln w="38100">
            <a:solidFill>
              <a:srgbClr val="002570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Arc 25">
            <a:extLst>
              <a:ext uri="{FF2B5EF4-FFF2-40B4-BE49-F238E27FC236}">
                <a16:creationId xmlns:a16="http://schemas.microsoft.com/office/drawing/2014/main" id="{DBF93066-4296-4E90-9F64-1A4FCB08126B}"/>
              </a:ext>
            </a:extLst>
          </p:cNvPr>
          <p:cNvSpPr>
            <a:spLocks/>
          </p:cNvSpPr>
          <p:nvPr/>
        </p:nvSpPr>
        <p:spPr bwMode="auto">
          <a:xfrm rot="399792" flipV="1">
            <a:off x="885997" y="1379488"/>
            <a:ext cx="1601787" cy="1246631"/>
          </a:xfrm>
          <a:custGeom>
            <a:avLst/>
            <a:gdLst>
              <a:gd name="T0" fmla="*/ 0 w 20325"/>
              <a:gd name="T1" fmla="*/ 0 h 13940"/>
              <a:gd name="T2" fmla="*/ 0 w 20325"/>
              <a:gd name="T3" fmla="*/ 0 h 13940"/>
              <a:gd name="T4" fmla="*/ 0 w 20325"/>
              <a:gd name="T5" fmla="*/ 0 h 13940"/>
              <a:gd name="T6" fmla="*/ 0 60000 65536"/>
              <a:gd name="T7" fmla="*/ 0 60000 65536"/>
              <a:gd name="T8" fmla="*/ 0 60000 65536"/>
              <a:gd name="T9" fmla="*/ 0 w 20325"/>
              <a:gd name="T10" fmla="*/ 0 h 13940"/>
              <a:gd name="T11" fmla="*/ 20325 w 20325"/>
              <a:gd name="T12" fmla="*/ 13940 h 139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25" h="13940" fill="none" extrusionOk="0">
                <a:moveTo>
                  <a:pt x="3825" y="13939"/>
                </a:moveTo>
                <a:cubicBezTo>
                  <a:pt x="2165" y="11975"/>
                  <a:pt x="869" y="9730"/>
                  <a:pt x="-1" y="7310"/>
                </a:cubicBezTo>
              </a:path>
              <a:path w="20325" h="13940" stroke="0" extrusionOk="0">
                <a:moveTo>
                  <a:pt x="3825" y="13939"/>
                </a:moveTo>
                <a:cubicBezTo>
                  <a:pt x="2165" y="11975"/>
                  <a:pt x="869" y="9730"/>
                  <a:pt x="-1" y="7310"/>
                </a:cubicBezTo>
                <a:lnTo>
                  <a:pt x="20325" y="0"/>
                </a:lnTo>
                <a:close/>
              </a:path>
            </a:pathLst>
          </a:custGeom>
          <a:noFill/>
          <a:ln w="38100">
            <a:solidFill>
              <a:srgbClr val="002570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val 21">
            <a:extLst>
              <a:ext uri="{FF2B5EF4-FFF2-40B4-BE49-F238E27FC236}">
                <a16:creationId xmlns:a16="http://schemas.microsoft.com/office/drawing/2014/main" id="{7E39A648-279F-46E4-8683-62455E095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197" y="2923121"/>
            <a:ext cx="1188720" cy="1188720"/>
          </a:xfrm>
          <a:prstGeom prst="ellipse">
            <a:avLst/>
          </a:prstGeom>
          <a:solidFill>
            <a:srgbClr val="003192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Incubator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Role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FFFFFF"/>
                </a:solidFill>
                <a:latin typeface="Arial" charset="0"/>
                <a:cs typeface="Arial" charset="0"/>
              </a:rPr>
              <a:t>New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FFFFFF"/>
                </a:solidFill>
                <a:latin typeface="Arial" charset="0"/>
                <a:cs typeface="Arial" charset="0"/>
              </a:rPr>
              <a:t>Business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03" name="Oval 22">
            <a:extLst>
              <a:ext uri="{FF2B5EF4-FFF2-40B4-BE49-F238E27FC236}">
                <a16:creationId xmlns:a16="http://schemas.microsoft.com/office/drawing/2014/main" id="{1D8276A1-18C4-4E46-BA8F-161D7333F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2108" y="2923121"/>
            <a:ext cx="1188720" cy="1188720"/>
          </a:xfrm>
          <a:prstGeom prst="ellipse">
            <a:avLst/>
          </a:prstGeom>
          <a:solidFill>
            <a:srgbClr val="003192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Investor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Role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FFFFFF"/>
                </a:solidFill>
                <a:latin typeface="Arial" charset="0"/>
                <a:cs typeface="Arial" charset="0"/>
              </a:rPr>
              <a:t>Portfolio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FFFFFF"/>
                </a:solidFill>
                <a:latin typeface="Arial" charset="0"/>
                <a:cs typeface="Arial" charset="0"/>
              </a:rPr>
              <a:t>Management</a:t>
            </a:r>
          </a:p>
        </p:txBody>
      </p:sp>
      <p:sp>
        <p:nvSpPr>
          <p:cNvPr id="98" name="Oval 17">
            <a:extLst>
              <a:ext uri="{FF2B5EF4-FFF2-40B4-BE49-F238E27FC236}">
                <a16:creationId xmlns:a16="http://schemas.microsoft.com/office/drawing/2014/main" id="{DC887568-2D71-49B3-AAC8-B96F1DA31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09" y="1848486"/>
            <a:ext cx="1188720" cy="1188720"/>
          </a:xfrm>
          <a:prstGeom prst="ellipse">
            <a:avLst/>
          </a:prstGeom>
          <a:solidFill>
            <a:srgbClr val="003192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Interface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Role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FFFFFF"/>
                </a:solidFill>
                <a:latin typeface="Arial" charset="0"/>
                <a:cs typeface="Arial" charset="0"/>
              </a:rPr>
              <a:t>External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FFFFFF"/>
                </a:solidFill>
                <a:latin typeface="Arial" charset="0"/>
                <a:cs typeface="Arial" charset="0"/>
              </a:rPr>
              <a:t>Relations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07" name="Oval 26">
            <a:extLst>
              <a:ext uri="{FF2B5EF4-FFF2-40B4-BE49-F238E27FC236}">
                <a16:creationId xmlns:a16="http://schemas.microsoft.com/office/drawing/2014/main" id="{B582A553-5079-47F4-8A0F-37CC02DC4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696" y="1848486"/>
            <a:ext cx="1188720" cy="1188720"/>
          </a:xfrm>
          <a:prstGeom prst="ellipse">
            <a:avLst/>
          </a:prstGeom>
          <a:solidFill>
            <a:srgbClr val="003192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Infrastructure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Role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FFFFFF"/>
                </a:solidFill>
                <a:latin typeface="Arial" charset="0"/>
                <a:cs typeface="Arial" charset="0"/>
              </a:rPr>
              <a:t>Support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FFFFFF"/>
                </a:solidFill>
                <a:latin typeface="Arial" charset="0"/>
                <a:cs typeface="Arial" charset="0"/>
              </a:rPr>
              <a:t>Synergies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99" name="Oval 18">
            <a:extLst>
              <a:ext uri="{FF2B5EF4-FFF2-40B4-BE49-F238E27FC236}">
                <a16:creationId xmlns:a16="http://schemas.microsoft.com/office/drawing/2014/main" id="{50847A06-6C38-42D2-BF72-2AA986158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2108" y="773852"/>
            <a:ext cx="1188720" cy="1188720"/>
          </a:xfrm>
          <a:prstGeom prst="ellipse">
            <a:avLst/>
          </a:prstGeom>
          <a:solidFill>
            <a:srgbClr val="003192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Internal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Role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FFFFFF"/>
                </a:solidFill>
                <a:latin typeface="Arial" charset="0"/>
                <a:cs typeface="Arial" charset="0"/>
              </a:rPr>
              <a:t>Management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Steering</a:t>
            </a:r>
          </a:p>
        </p:txBody>
      </p:sp>
      <p:sp>
        <p:nvSpPr>
          <p:cNvPr id="108" name="Oval 27">
            <a:extLst>
              <a:ext uri="{FF2B5EF4-FFF2-40B4-BE49-F238E27FC236}">
                <a16:creationId xmlns:a16="http://schemas.microsoft.com/office/drawing/2014/main" id="{E5E3822F-0339-4E7D-9969-9029D634C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197" y="773852"/>
            <a:ext cx="1188720" cy="1188720"/>
          </a:xfrm>
          <a:prstGeom prst="ellipse">
            <a:avLst/>
          </a:prstGeom>
          <a:solidFill>
            <a:srgbClr val="003192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Integrator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Role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FFFFFF"/>
                </a:solidFill>
                <a:latin typeface="Arial" charset="0"/>
                <a:cs typeface="Arial" charset="0"/>
              </a:rPr>
              <a:t>Primary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FFFFFF"/>
                </a:solidFill>
                <a:latin typeface="Arial" charset="0"/>
                <a:cs typeface="Arial" charset="0"/>
              </a:rPr>
              <a:t>Synergies</a:t>
            </a:r>
            <a:endParaRPr kumimoji="0" lang="en-US" sz="10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26CFDA8-1D63-46A4-9799-24AA4D8622C8}"/>
              </a:ext>
            </a:extLst>
          </p:cNvPr>
          <p:cNvSpPr txBox="1"/>
          <p:nvPr/>
        </p:nvSpPr>
        <p:spPr>
          <a:xfrm rot="18720000">
            <a:off x="3544305" y="3738337"/>
            <a:ext cx="1043876" cy="190419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1856374"/>
              </a:avLst>
            </a:prstTxWarp>
            <a:spAutoFit/>
          </a:bodyPr>
          <a:lstStyle/>
          <a:p>
            <a:r>
              <a:rPr lang="en-GB" sz="900" i="1" dirty="0">
                <a:solidFill>
                  <a:schemeClr val="bg1"/>
                </a:solidFill>
              </a:rPr>
              <a:t>©Ron Meyer 2020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33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5" grpId="0" animBg="1"/>
      <p:bldP spid="96" grpId="0" animBg="1"/>
      <p:bldP spid="97" grpId="0" animBg="1"/>
      <p:bldP spid="101" grpId="0" animBg="1"/>
      <p:bldP spid="105" grpId="0" animBg="1"/>
      <p:bldP spid="106" grpId="0" animBg="1"/>
      <p:bldP spid="102" grpId="0" animBg="1"/>
      <p:bldP spid="103" grpId="0" animBg="1"/>
      <p:bldP spid="98" grpId="0" animBg="1"/>
      <p:bldP spid="107" grpId="0" animBg="1"/>
      <p:bldP spid="99" grpId="0" animBg="1"/>
      <p:bldP spid="10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6A986E-FE07-4B9F-8C3F-057F11C242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A356E43-10B1-4E1B-B0A6-ACC785E2EBD0}"/>
</file>

<file path=customXml/itemProps3.xml><?xml version="1.0" encoding="utf-8"?>
<ds:datastoreItem xmlns:ds="http://schemas.openxmlformats.org/officeDocument/2006/customXml" ds:itemID="{FFA0697D-67C0-4F6F-A2FA-EA969BF7BB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40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2</cp:revision>
  <dcterms:created xsi:type="dcterms:W3CDTF">2020-06-10T09:12:45Z</dcterms:created>
  <dcterms:modified xsi:type="dcterms:W3CDTF">2025-04-16T13:38:19Z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