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6659563" cy="42481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0F9"/>
    <a:srgbClr val="EBF2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60646C-AC56-4E4A-A410-2158AA4B4333}" v="1" dt="2024-07-31T12:55:10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12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46" y="695241"/>
            <a:ext cx="4994672" cy="1478986"/>
          </a:xfrm>
        </p:spPr>
        <p:txBody>
          <a:bodyPr anchor="b"/>
          <a:lstStyle>
            <a:lvl1pPr algn="ctr">
              <a:defRPr sz="32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446" y="2231262"/>
            <a:ext cx="4994672" cy="1025653"/>
          </a:xfrm>
        </p:spPr>
        <p:txBody>
          <a:bodyPr/>
          <a:lstStyle>
            <a:lvl1pPr marL="0" indent="0" algn="ctr">
              <a:buNone/>
              <a:defRPr sz="1311"/>
            </a:lvl1pPr>
            <a:lvl2pPr marL="249723" indent="0" algn="ctr">
              <a:buNone/>
              <a:defRPr sz="1092"/>
            </a:lvl2pPr>
            <a:lvl3pPr marL="499445" indent="0" algn="ctr">
              <a:buNone/>
              <a:defRPr sz="983"/>
            </a:lvl3pPr>
            <a:lvl4pPr marL="749168" indent="0" algn="ctr">
              <a:buNone/>
              <a:defRPr sz="874"/>
            </a:lvl4pPr>
            <a:lvl5pPr marL="998891" indent="0" algn="ctr">
              <a:buNone/>
              <a:defRPr sz="874"/>
            </a:lvl5pPr>
            <a:lvl6pPr marL="1248613" indent="0" algn="ctr">
              <a:buNone/>
              <a:defRPr sz="874"/>
            </a:lvl6pPr>
            <a:lvl7pPr marL="1498336" indent="0" algn="ctr">
              <a:buNone/>
              <a:defRPr sz="874"/>
            </a:lvl7pPr>
            <a:lvl8pPr marL="1748058" indent="0" algn="ctr">
              <a:buNone/>
              <a:defRPr sz="874"/>
            </a:lvl8pPr>
            <a:lvl9pPr marL="1997781" indent="0" algn="ctr">
              <a:buNone/>
              <a:defRPr sz="87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021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6103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65750" y="226175"/>
            <a:ext cx="1435968" cy="36001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845" y="226175"/>
            <a:ext cx="4224660" cy="36001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8047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7908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376" y="1059088"/>
            <a:ext cx="5743873" cy="1767112"/>
          </a:xfrm>
        </p:spPr>
        <p:txBody>
          <a:bodyPr anchor="b"/>
          <a:lstStyle>
            <a:lvl1pPr>
              <a:defRPr sz="32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4376" y="2842917"/>
            <a:ext cx="5743873" cy="929283"/>
          </a:xfrm>
        </p:spPr>
        <p:txBody>
          <a:bodyPr/>
          <a:lstStyle>
            <a:lvl1pPr marL="0" indent="0">
              <a:buNone/>
              <a:defRPr sz="1311">
                <a:solidFill>
                  <a:schemeClr val="tx1">
                    <a:tint val="75000"/>
                  </a:schemeClr>
                </a:solidFill>
              </a:defRPr>
            </a:lvl1pPr>
            <a:lvl2pPr marL="249723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2pPr>
            <a:lvl3pPr marL="499445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3pPr>
            <a:lvl4pPr marL="749168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4pPr>
            <a:lvl5pPr marL="998891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5pPr>
            <a:lvl6pPr marL="1248613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6pPr>
            <a:lvl7pPr marL="1498336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7pPr>
            <a:lvl8pPr marL="1748058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8pPr>
            <a:lvl9pPr marL="1997781" indent="0">
              <a:buNone/>
              <a:defRPr sz="8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9720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845" y="1130873"/>
            <a:ext cx="2830314" cy="2695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1404" y="1130873"/>
            <a:ext cx="2830314" cy="2695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963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2" y="226175"/>
            <a:ext cx="5743873" cy="821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13" y="1041387"/>
            <a:ext cx="2817307" cy="510368"/>
          </a:xfrm>
        </p:spPr>
        <p:txBody>
          <a:bodyPr anchor="b"/>
          <a:lstStyle>
            <a:lvl1pPr marL="0" indent="0">
              <a:buNone/>
              <a:defRPr sz="1311" b="1"/>
            </a:lvl1pPr>
            <a:lvl2pPr marL="249723" indent="0">
              <a:buNone/>
              <a:defRPr sz="1092" b="1"/>
            </a:lvl2pPr>
            <a:lvl3pPr marL="499445" indent="0">
              <a:buNone/>
              <a:defRPr sz="983" b="1"/>
            </a:lvl3pPr>
            <a:lvl4pPr marL="749168" indent="0">
              <a:buNone/>
              <a:defRPr sz="874" b="1"/>
            </a:lvl4pPr>
            <a:lvl5pPr marL="998891" indent="0">
              <a:buNone/>
              <a:defRPr sz="874" b="1"/>
            </a:lvl5pPr>
            <a:lvl6pPr marL="1248613" indent="0">
              <a:buNone/>
              <a:defRPr sz="874" b="1"/>
            </a:lvl6pPr>
            <a:lvl7pPr marL="1498336" indent="0">
              <a:buNone/>
              <a:defRPr sz="874" b="1"/>
            </a:lvl7pPr>
            <a:lvl8pPr marL="1748058" indent="0">
              <a:buNone/>
              <a:defRPr sz="874" b="1"/>
            </a:lvl8pPr>
            <a:lvl9pPr marL="1997781" indent="0">
              <a:buNone/>
              <a:defRPr sz="87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13" y="1551755"/>
            <a:ext cx="2817307" cy="2282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71404" y="1041387"/>
            <a:ext cx="2831182" cy="510368"/>
          </a:xfrm>
        </p:spPr>
        <p:txBody>
          <a:bodyPr anchor="b"/>
          <a:lstStyle>
            <a:lvl1pPr marL="0" indent="0">
              <a:buNone/>
              <a:defRPr sz="1311" b="1"/>
            </a:lvl1pPr>
            <a:lvl2pPr marL="249723" indent="0">
              <a:buNone/>
              <a:defRPr sz="1092" b="1"/>
            </a:lvl2pPr>
            <a:lvl3pPr marL="499445" indent="0">
              <a:buNone/>
              <a:defRPr sz="983" b="1"/>
            </a:lvl3pPr>
            <a:lvl4pPr marL="749168" indent="0">
              <a:buNone/>
              <a:defRPr sz="874" b="1"/>
            </a:lvl4pPr>
            <a:lvl5pPr marL="998891" indent="0">
              <a:buNone/>
              <a:defRPr sz="874" b="1"/>
            </a:lvl5pPr>
            <a:lvl6pPr marL="1248613" indent="0">
              <a:buNone/>
              <a:defRPr sz="874" b="1"/>
            </a:lvl6pPr>
            <a:lvl7pPr marL="1498336" indent="0">
              <a:buNone/>
              <a:defRPr sz="874" b="1"/>
            </a:lvl7pPr>
            <a:lvl8pPr marL="1748058" indent="0">
              <a:buNone/>
              <a:defRPr sz="874" b="1"/>
            </a:lvl8pPr>
            <a:lvl9pPr marL="1997781" indent="0">
              <a:buNone/>
              <a:defRPr sz="87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71404" y="1551755"/>
            <a:ext cx="2831182" cy="2282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2086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8104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34412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283210"/>
            <a:ext cx="2147882" cy="991235"/>
          </a:xfrm>
        </p:spPr>
        <p:txBody>
          <a:bodyPr anchor="b"/>
          <a:lstStyle>
            <a:lvl1pPr>
              <a:defRPr sz="17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1182" y="611655"/>
            <a:ext cx="3371404" cy="3018940"/>
          </a:xfrm>
        </p:spPr>
        <p:txBody>
          <a:bodyPr/>
          <a:lstStyle>
            <a:lvl1pPr>
              <a:defRPr sz="1748"/>
            </a:lvl1pPr>
            <a:lvl2pPr>
              <a:defRPr sz="1529"/>
            </a:lvl2pPr>
            <a:lvl3pPr>
              <a:defRPr sz="1311"/>
            </a:lvl3pPr>
            <a:lvl4pPr>
              <a:defRPr sz="1092"/>
            </a:lvl4pPr>
            <a:lvl5pPr>
              <a:defRPr sz="1092"/>
            </a:lvl5pPr>
            <a:lvl6pPr>
              <a:defRPr sz="1092"/>
            </a:lvl6pPr>
            <a:lvl7pPr>
              <a:defRPr sz="1092"/>
            </a:lvl7pPr>
            <a:lvl8pPr>
              <a:defRPr sz="1092"/>
            </a:lvl8pPr>
            <a:lvl9pPr>
              <a:defRPr sz="10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1274445"/>
            <a:ext cx="2147882" cy="2361067"/>
          </a:xfrm>
        </p:spPr>
        <p:txBody>
          <a:bodyPr/>
          <a:lstStyle>
            <a:lvl1pPr marL="0" indent="0">
              <a:buNone/>
              <a:defRPr sz="874"/>
            </a:lvl1pPr>
            <a:lvl2pPr marL="249723" indent="0">
              <a:buNone/>
              <a:defRPr sz="765"/>
            </a:lvl2pPr>
            <a:lvl3pPr marL="499445" indent="0">
              <a:buNone/>
              <a:defRPr sz="655"/>
            </a:lvl3pPr>
            <a:lvl4pPr marL="749168" indent="0">
              <a:buNone/>
              <a:defRPr sz="546"/>
            </a:lvl4pPr>
            <a:lvl5pPr marL="998891" indent="0">
              <a:buNone/>
              <a:defRPr sz="546"/>
            </a:lvl5pPr>
            <a:lvl6pPr marL="1248613" indent="0">
              <a:buNone/>
              <a:defRPr sz="546"/>
            </a:lvl6pPr>
            <a:lvl7pPr marL="1498336" indent="0">
              <a:buNone/>
              <a:defRPr sz="546"/>
            </a:lvl7pPr>
            <a:lvl8pPr marL="1748058" indent="0">
              <a:buNone/>
              <a:defRPr sz="546"/>
            </a:lvl8pPr>
            <a:lvl9pPr marL="1997781" indent="0">
              <a:buNone/>
              <a:defRPr sz="5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10265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283210"/>
            <a:ext cx="2147882" cy="991235"/>
          </a:xfrm>
        </p:spPr>
        <p:txBody>
          <a:bodyPr anchor="b"/>
          <a:lstStyle>
            <a:lvl1pPr>
              <a:defRPr sz="17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1182" y="611655"/>
            <a:ext cx="3371404" cy="3018940"/>
          </a:xfrm>
        </p:spPr>
        <p:txBody>
          <a:bodyPr anchor="t"/>
          <a:lstStyle>
            <a:lvl1pPr marL="0" indent="0">
              <a:buNone/>
              <a:defRPr sz="1748"/>
            </a:lvl1pPr>
            <a:lvl2pPr marL="249723" indent="0">
              <a:buNone/>
              <a:defRPr sz="1529"/>
            </a:lvl2pPr>
            <a:lvl3pPr marL="499445" indent="0">
              <a:buNone/>
              <a:defRPr sz="1311"/>
            </a:lvl3pPr>
            <a:lvl4pPr marL="749168" indent="0">
              <a:buNone/>
              <a:defRPr sz="1092"/>
            </a:lvl4pPr>
            <a:lvl5pPr marL="998891" indent="0">
              <a:buNone/>
              <a:defRPr sz="1092"/>
            </a:lvl5pPr>
            <a:lvl6pPr marL="1248613" indent="0">
              <a:buNone/>
              <a:defRPr sz="1092"/>
            </a:lvl6pPr>
            <a:lvl7pPr marL="1498336" indent="0">
              <a:buNone/>
              <a:defRPr sz="1092"/>
            </a:lvl7pPr>
            <a:lvl8pPr marL="1748058" indent="0">
              <a:buNone/>
              <a:defRPr sz="1092"/>
            </a:lvl8pPr>
            <a:lvl9pPr marL="1997781" indent="0">
              <a:buNone/>
              <a:defRPr sz="109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1274445"/>
            <a:ext cx="2147882" cy="2361067"/>
          </a:xfrm>
        </p:spPr>
        <p:txBody>
          <a:bodyPr/>
          <a:lstStyle>
            <a:lvl1pPr marL="0" indent="0">
              <a:buNone/>
              <a:defRPr sz="874"/>
            </a:lvl1pPr>
            <a:lvl2pPr marL="249723" indent="0">
              <a:buNone/>
              <a:defRPr sz="765"/>
            </a:lvl2pPr>
            <a:lvl3pPr marL="499445" indent="0">
              <a:buNone/>
              <a:defRPr sz="655"/>
            </a:lvl3pPr>
            <a:lvl4pPr marL="749168" indent="0">
              <a:buNone/>
              <a:defRPr sz="546"/>
            </a:lvl4pPr>
            <a:lvl5pPr marL="998891" indent="0">
              <a:buNone/>
              <a:defRPr sz="546"/>
            </a:lvl5pPr>
            <a:lvl6pPr marL="1248613" indent="0">
              <a:buNone/>
              <a:defRPr sz="546"/>
            </a:lvl6pPr>
            <a:lvl7pPr marL="1498336" indent="0">
              <a:buNone/>
              <a:defRPr sz="546"/>
            </a:lvl7pPr>
            <a:lvl8pPr marL="1748058" indent="0">
              <a:buNone/>
              <a:defRPr sz="546"/>
            </a:lvl8pPr>
            <a:lvl9pPr marL="1997781" indent="0">
              <a:buNone/>
              <a:defRPr sz="5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1847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845" y="226175"/>
            <a:ext cx="5743873" cy="82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45" y="1130873"/>
            <a:ext cx="5743873" cy="2695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845" y="3937406"/>
            <a:ext cx="1498402" cy="226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D6A0D-9157-4CD7-A57D-ADEFE0BBC71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980" y="3937406"/>
            <a:ext cx="2247603" cy="226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03316" y="3937406"/>
            <a:ext cx="1498402" cy="226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B3640-D330-4B32-8456-2A66EE50160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3364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99445" rtl="0" eaLnBrk="1" latinLnBrk="0" hangingPunct="1">
        <a:lnSpc>
          <a:spcPct val="90000"/>
        </a:lnSpc>
        <a:spcBef>
          <a:spcPct val="0"/>
        </a:spcBef>
        <a:buNone/>
        <a:defRPr sz="24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4861" indent="-124861" algn="l" defTabSz="499445" rtl="0" eaLnBrk="1" latinLnBrk="0" hangingPunct="1">
        <a:lnSpc>
          <a:spcPct val="90000"/>
        </a:lnSpc>
        <a:spcBef>
          <a:spcPts val="546"/>
        </a:spcBef>
        <a:buFont typeface="Arial" panose="020B0604020202020204" pitchFamily="34" charset="0"/>
        <a:buChar char="•"/>
        <a:defRPr sz="1529" kern="1200">
          <a:solidFill>
            <a:schemeClr val="tx1"/>
          </a:solidFill>
          <a:latin typeface="+mn-lt"/>
          <a:ea typeface="+mn-ea"/>
          <a:cs typeface="+mn-cs"/>
        </a:defRPr>
      </a:lvl1pPr>
      <a:lvl2pPr marL="374584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2pPr>
      <a:lvl3pPr marL="624307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3pPr>
      <a:lvl4pPr marL="874029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4pPr>
      <a:lvl5pPr marL="1123752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5pPr>
      <a:lvl6pPr marL="1373475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6pPr>
      <a:lvl7pPr marL="1623197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7pPr>
      <a:lvl8pPr marL="1872920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8pPr>
      <a:lvl9pPr marL="2122642" indent="-124861" algn="l" defTabSz="49944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1pPr>
      <a:lvl2pPr marL="249723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2pPr>
      <a:lvl3pPr marL="499445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3pPr>
      <a:lvl4pPr marL="749168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4pPr>
      <a:lvl5pPr marL="998891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5pPr>
      <a:lvl6pPr marL="1248613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6pPr>
      <a:lvl7pPr marL="1498336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7pPr>
      <a:lvl8pPr marL="1748058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8pPr>
      <a:lvl9pPr marL="1997781" algn="l" defTabSz="499445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Oval 359">
            <a:extLst>
              <a:ext uri="{FF2B5EF4-FFF2-40B4-BE49-F238E27FC236}">
                <a16:creationId xmlns:a16="http://schemas.microsoft.com/office/drawing/2014/main" id="{022E0DA2-4355-49E3-BFA2-DF4BED9F3580}"/>
              </a:ext>
            </a:extLst>
          </p:cNvPr>
          <p:cNvSpPr/>
          <p:nvPr/>
        </p:nvSpPr>
        <p:spPr bwMode="auto">
          <a:xfrm>
            <a:off x="2389136" y="2237104"/>
            <a:ext cx="1944000" cy="184905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61" name="Oval 360">
            <a:extLst>
              <a:ext uri="{FF2B5EF4-FFF2-40B4-BE49-F238E27FC236}">
                <a16:creationId xmlns:a16="http://schemas.microsoft.com/office/drawing/2014/main" id="{90EE84CB-54A5-4DDE-A06C-CFAB87AFB062}"/>
              </a:ext>
            </a:extLst>
          </p:cNvPr>
          <p:cNvSpPr/>
          <p:nvPr/>
        </p:nvSpPr>
        <p:spPr bwMode="auto">
          <a:xfrm>
            <a:off x="2395089" y="167247"/>
            <a:ext cx="1944000" cy="184905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62" name="Oval 361">
            <a:extLst>
              <a:ext uri="{FF2B5EF4-FFF2-40B4-BE49-F238E27FC236}">
                <a16:creationId xmlns:a16="http://schemas.microsoft.com/office/drawing/2014/main" id="{13E792FA-6B34-433E-84E6-AB6CFA2354C9}"/>
              </a:ext>
            </a:extLst>
          </p:cNvPr>
          <p:cNvSpPr/>
          <p:nvPr/>
        </p:nvSpPr>
        <p:spPr bwMode="auto">
          <a:xfrm>
            <a:off x="4307817" y="2255681"/>
            <a:ext cx="1944000" cy="1849058"/>
          </a:xfrm>
          <a:prstGeom prst="ellipse">
            <a:avLst/>
          </a:prstGeom>
          <a:solidFill>
            <a:srgbClr val="EBF0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63" name="Oval 362">
            <a:extLst>
              <a:ext uri="{FF2B5EF4-FFF2-40B4-BE49-F238E27FC236}">
                <a16:creationId xmlns:a16="http://schemas.microsoft.com/office/drawing/2014/main" id="{01DCC0CE-A9FB-4E16-B2C4-3E345929AF14}"/>
              </a:ext>
            </a:extLst>
          </p:cNvPr>
          <p:cNvSpPr/>
          <p:nvPr/>
        </p:nvSpPr>
        <p:spPr bwMode="auto">
          <a:xfrm>
            <a:off x="4328015" y="157315"/>
            <a:ext cx="1944000" cy="1849058"/>
          </a:xfrm>
          <a:prstGeom prst="ellipse">
            <a:avLst/>
          </a:prstGeom>
          <a:solidFill>
            <a:srgbClr val="EBF0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64" name="Oval 363">
            <a:extLst>
              <a:ext uri="{FF2B5EF4-FFF2-40B4-BE49-F238E27FC236}">
                <a16:creationId xmlns:a16="http://schemas.microsoft.com/office/drawing/2014/main" id="{2D331702-60F6-45A8-A10F-8C083D86D1C0}"/>
              </a:ext>
            </a:extLst>
          </p:cNvPr>
          <p:cNvSpPr/>
          <p:nvPr/>
        </p:nvSpPr>
        <p:spPr bwMode="auto">
          <a:xfrm>
            <a:off x="469066" y="2239654"/>
            <a:ext cx="1944000" cy="1849058"/>
          </a:xfrm>
          <a:prstGeom prst="ellipse">
            <a:avLst/>
          </a:prstGeom>
          <a:solidFill>
            <a:srgbClr val="EBF0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65" name="Oval 364">
            <a:extLst>
              <a:ext uri="{FF2B5EF4-FFF2-40B4-BE49-F238E27FC236}">
                <a16:creationId xmlns:a16="http://schemas.microsoft.com/office/drawing/2014/main" id="{C6E6595A-BAE2-45E0-8258-8160157B8D71}"/>
              </a:ext>
            </a:extLst>
          </p:cNvPr>
          <p:cNvSpPr/>
          <p:nvPr/>
        </p:nvSpPr>
        <p:spPr bwMode="auto">
          <a:xfrm>
            <a:off x="485465" y="159233"/>
            <a:ext cx="1944000" cy="1849058"/>
          </a:xfrm>
          <a:prstGeom prst="ellipse">
            <a:avLst/>
          </a:prstGeom>
          <a:solidFill>
            <a:srgbClr val="EBF0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66" name="Draaiende pijl 89">
            <a:extLst>
              <a:ext uri="{FF2B5EF4-FFF2-40B4-BE49-F238E27FC236}">
                <a16:creationId xmlns:a16="http://schemas.microsoft.com/office/drawing/2014/main" id="{B6E39883-0322-4CF0-BE2E-D8FEBF98EAFA}"/>
              </a:ext>
            </a:extLst>
          </p:cNvPr>
          <p:cNvSpPr/>
          <p:nvPr/>
        </p:nvSpPr>
        <p:spPr bwMode="auto">
          <a:xfrm flipV="1">
            <a:off x="4055635" y="-71925"/>
            <a:ext cx="2443699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609425"/>
              <a:gd name="adj5" fmla="val 125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67" name="Draaiende pijl 88">
            <a:extLst>
              <a:ext uri="{FF2B5EF4-FFF2-40B4-BE49-F238E27FC236}">
                <a16:creationId xmlns:a16="http://schemas.microsoft.com/office/drawing/2014/main" id="{A4CB8564-530F-4773-8516-4009EA40D7AB}"/>
              </a:ext>
            </a:extLst>
          </p:cNvPr>
          <p:cNvSpPr/>
          <p:nvPr/>
        </p:nvSpPr>
        <p:spPr bwMode="auto">
          <a:xfrm>
            <a:off x="2133045" y="-71925"/>
            <a:ext cx="2443699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609425"/>
              <a:gd name="adj5" fmla="val 12530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68" name="Draaiende pijl 87">
            <a:extLst>
              <a:ext uri="{FF2B5EF4-FFF2-40B4-BE49-F238E27FC236}">
                <a16:creationId xmlns:a16="http://schemas.microsoft.com/office/drawing/2014/main" id="{F46529BE-58EB-47F4-B269-A3BA1C288C0A}"/>
              </a:ext>
            </a:extLst>
          </p:cNvPr>
          <p:cNvSpPr/>
          <p:nvPr/>
        </p:nvSpPr>
        <p:spPr bwMode="auto">
          <a:xfrm rot="10800000" flipH="1">
            <a:off x="224566" y="-71925"/>
            <a:ext cx="2443699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964906"/>
              <a:gd name="adj5" fmla="val 125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69" name="Draaiende pijl 6">
            <a:extLst>
              <a:ext uri="{FF2B5EF4-FFF2-40B4-BE49-F238E27FC236}">
                <a16:creationId xmlns:a16="http://schemas.microsoft.com/office/drawing/2014/main" id="{89F634E0-1D5C-4B53-97AA-27EF37328AFE}"/>
              </a:ext>
            </a:extLst>
          </p:cNvPr>
          <p:cNvSpPr/>
          <p:nvPr/>
        </p:nvSpPr>
        <p:spPr bwMode="auto">
          <a:xfrm flipH="1">
            <a:off x="225068" y="-71925"/>
            <a:ext cx="2443699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609425"/>
              <a:gd name="adj5" fmla="val 125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70" name="Draaiende pijl 66">
            <a:extLst>
              <a:ext uri="{FF2B5EF4-FFF2-40B4-BE49-F238E27FC236}">
                <a16:creationId xmlns:a16="http://schemas.microsoft.com/office/drawing/2014/main" id="{B82F64E7-9D4F-49D4-8712-ACE305AB1ACF}"/>
              </a:ext>
            </a:extLst>
          </p:cNvPr>
          <p:cNvSpPr/>
          <p:nvPr/>
        </p:nvSpPr>
        <p:spPr bwMode="auto">
          <a:xfrm rot="10800000">
            <a:off x="2147659" y="-71925"/>
            <a:ext cx="2443700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846544"/>
              <a:gd name="adj5" fmla="val 12530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71" name="Afgeronde rechthoek 67">
            <a:extLst>
              <a:ext uri="{FF2B5EF4-FFF2-40B4-BE49-F238E27FC236}">
                <a16:creationId xmlns:a16="http://schemas.microsoft.com/office/drawing/2014/main" id="{449112AF-7120-46E4-BBDB-9E30104A3A42}"/>
              </a:ext>
            </a:extLst>
          </p:cNvPr>
          <p:cNvSpPr/>
          <p:nvPr/>
        </p:nvSpPr>
        <p:spPr bwMode="auto">
          <a:xfrm>
            <a:off x="1976008" y="927965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Organizational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Redesign</a:t>
            </a:r>
          </a:p>
        </p:txBody>
      </p:sp>
      <p:sp>
        <p:nvSpPr>
          <p:cNvPr id="372" name="Afgeronde rechthoek 68">
            <a:extLst>
              <a:ext uri="{FF2B5EF4-FFF2-40B4-BE49-F238E27FC236}">
                <a16:creationId xmlns:a16="http://schemas.microsoft.com/office/drawing/2014/main" id="{427302C5-307F-4C46-A71C-C4B91EDCE05F}"/>
              </a:ext>
            </a:extLst>
          </p:cNvPr>
          <p:cNvSpPr/>
          <p:nvPr/>
        </p:nvSpPr>
        <p:spPr bwMode="auto">
          <a:xfrm>
            <a:off x="2416043" y="451450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Capability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Building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73" name="Afgeronde rechthoek 69">
            <a:extLst>
              <a:ext uri="{FF2B5EF4-FFF2-40B4-BE49-F238E27FC236}">
                <a16:creationId xmlns:a16="http://schemas.microsoft.com/office/drawing/2014/main" id="{10F5C161-7067-4432-A792-6313B6988CDC}"/>
              </a:ext>
            </a:extLst>
          </p:cNvPr>
          <p:cNvSpPr/>
          <p:nvPr/>
        </p:nvSpPr>
        <p:spPr bwMode="auto">
          <a:xfrm>
            <a:off x="2986603" y="58918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Management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Development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74" name="Afgeronde rechthoek 70">
            <a:extLst>
              <a:ext uri="{FF2B5EF4-FFF2-40B4-BE49-F238E27FC236}">
                <a16:creationId xmlns:a16="http://schemas.microsoft.com/office/drawing/2014/main" id="{F5650FCD-6481-4D7C-B92D-66DB87139834}"/>
              </a:ext>
            </a:extLst>
          </p:cNvPr>
          <p:cNvSpPr/>
          <p:nvPr/>
        </p:nvSpPr>
        <p:spPr bwMode="auto">
          <a:xfrm>
            <a:off x="3540498" y="451450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Training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Activities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75" name="Afgeronde rechthoek 72">
            <a:extLst>
              <a:ext uri="{FF2B5EF4-FFF2-40B4-BE49-F238E27FC236}">
                <a16:creationId xmlns:a16="http://schemas.microsoft.com/office/drawing/2014/main" id="{48BA145F-5F35-44A3-BDA6-65AAB7329E86}"/>
              </a:ext>
            </a:extLst>
          </p:cNvPr>
          <p:cNvSpPr/>
          <p:nvPr/>
        </p:nvSpPr>
        <p:spPr bwMode="auto">
          <a:xfrm>
            <a:off x="3540498" y="1403549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Best Practice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Sharing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76" name="Afgeronde rechthoek 73">
            <a:extLst>
              <a:ext uri="{FF2B5EF4-FFF2-40B4-BE49-F238E27FC236}">
                <a16:creationId xmlns:a16="http://schemas.microsoft.com/office/drawing/2014/main" id="{052A7976-AAAE-4853-9803-BDB10031C989}"/>
              </a:ext>
            </a:extLst>
          </p:cNvPr>
          <p:cNvSpPr/>
          <p:nvPr/>
        </p:nvSpPr>
        <p:spPr bwMode="auto">
          <a:xfrm>
            <a:off x="2986603" y="1797010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Knowledge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Management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77" name="Afgeronde rechthoek 74">
            <a:extLst>
              <a:ext uri="{FF2B5EF4-FFF2-40B4-BE49-F238E27FC236}">
                <a16:creationId xmlns:a16="http://schemas.microsoft.com/office/drawing/2014/main" id="{463B378A-BB87-4B60-89E7-BB99ECF8FB15}"/>
              </a:ext>
            </a:extLst>
          </p:cNvPr>
          <p:cNvSpPr/>
          <p:nvPr/>
        </p:nvSpPr>
        <p:spPr bwMode="auto">
          <a:xfrm>
            <a:off x="2416043" y="1403549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Capability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Assessment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78" name="Tekstvak 75">
            <a:extLst>
              <a:ext uri="{FF2B5EF4-FFF2-40B4-BE49-F238E27FC236}">
                <a16:creationId xmlns:a16="http://schemas.microsoft.com/office/drawing/2014/main" id="{411A3FAF-5D9A-4BD9-8F39-831B2E78EA27}"/>
              </a:ext>
            </a:extLst>
          </p:cNvPr>
          <p:cNvSpPr txBox="1"/>
          <p:nvPr/>
        </p:nvSpPr>
        <p:spPr>
          <a:xfrm>
            <a:off x="3004651" y="891721"/>
            <a:ext cx="7248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Learning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Cycle</a:t>
            </a:r>
          </a:p>
        </p:txBody>
      </p:sp>
      <p:sp>
        <p:nvSpPr>
          <p:cNvPr id="379" name="Afgeronde rechthoek 5">
            <a:extLst>
              <a:ext uri="{FF2B5EF4-FFF2-40B4-BE49-F238E27FC236}">
                <a16:creationId xmlns:a16="http://schemas.microsoft.com/office/drawing/2014/main" id="{C276A0B7-0E40-48B0-BD3A-C2752CC021BD}"/>
              </a:ext>
            </a:extLst>
          </p:cNvPr>
          <p:cNvSpPr/>
          <p:nvPr/>
        </p:nvSpPr>
        <p:spPr bwMode="auto">
          <a:xfrm>
            <a:off x="53417" y="927965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Business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Planning</a:t>
            </a:r>
          </a:p>
        </p:txBody>
      </p:sp>
      <p:sp>
        <p:nvSpPr>
          <p:cNvPr id="380" name="Afgeronde rechthoek 9">
            <a:extLst>
              <a:ext uri="{FF2B5EF4-FFF2-40B4-BE49-F238E27FC236}">
                <a16:creationId xmlns:a16="http://schemas.microsoft.com/office/drawing/2014/main" id="{05DD1C37-BF95-4901-8DBF-8D4A5A7039B5}"/>
              </a:ext>
            </a:extLst>
          </p:cNvPr>
          <p:cNvSpPr/>
          <p:nvPr/>
        </p:nvSpPr>
        <p:spPr bwMode="auto">
          <a:xfrm>
            <a:off x="483682" y="451450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Organizational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Review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81" name="Afgeronde rechthoek 10">
            <a:extLst>
              <a:ext uri="{FF2B5EF4-FFF2-40B4-BE49-F238E27FC236}">
                <a16:creationId xmlns:a16="http://schemas.microsoft.com/office/drawing/2014/main" id="{F7349EAE-A9A2-462D-BFA3-C5C4688AEC51}"/>
              </a:ext>
            </a:extLst>
          </p:cNvPr>
          <p:cNvSpPr/>
          <p:nvPr/>
        </p:nvSpPr>
        <p:spPr bwMode="auto">
          <a:xfrm>
            <a:off x="1064012" y="58918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Change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Management</a:t>
            </a:r>
          </a:p>
        </p:txBody>
      </p:sp>
      <p:sp>
        <p:nvSpPr>
          <p:cNvPr id="382" name="Afgeronde rechthoek 11">
            <a:extLst>
              <a:ext uri="{FF2B5EF4-FFF2-40B4-BE49-F238E27FC236}">
                <a16:creationId xmlns:a16="http://schemas.microsoft.com/office/drawing/2014/main" id="{16FC3E08-690D-4151-9692-9E18FDEED84B}"/>
              </a:ext>
            </a:extLst>
          </p:cNvPr>
          <p:cNvSpPr/>
          <p:nvPr/>
        </p:nvSpPr>
        <p:spPr bwMode="auto">
          <a:xfrm>
            <a:off x="1617907" y="451450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Implementation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Planning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84" name="Afgeronde rechthoek 13">
            <a:extLst>
              <a:ext uri="{FF2B5EF4-FFF2-40B4-BE49-F238E27FC236}">
                <a16:creationId xmlns:a16="http://schemas.microsoft.com/office/drawing/2014/main" id="{AF33EF94-B6BF-469F-95BE-A1B38B1CA3E0}"/>
              </a:ext>
            </a:extLst>
          </p:cNvPr>
          <p:cNvSpPr/>
          <p:nvPr/>
        </p:nvSpPr>
        <p:spPr bwMode="auto">
          <a:xfrm>
            <a:off x="1617907" y="1403549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Capability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Requirements</a:t>
            </a:r>
          </a:p>
        </p:txBody>
      </p:sp>
      <p:sp>
        <p:nvSpPr>
          <p:cNvPr id="385" name="Afgeronde rechthoek 14">
            <a:extLst>
              <a:ext uri="{FF2B5EF4-FFF2-40B4-BE49-F238E27FC236}">
                <a16:creationId xmlns:a16="http://schemas.microsoft.com/office/drawing/2014/main" id="{ACC79B45-2988-45FF-AA21-B10FEE6FFDF1}"/>
              </a:ext>
            </a:extLst>
          </p:cNvPr>
          <p:cNvSpPr/>
          <p:nvPr/>
        </p:nvSpPr>
        <p:spPr bwMode="auto">
          <a:xfrm>
            <a:off x="1064012" y="1797010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Business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Process Maps</a:t>
            </a:r>
          </a:p>
        </p:txBody>
      </p:sp>
      <p:sp>
        <p:nvSpPr>
          <p:cNvPr id="386" name="Afgeronde rechthoek 17">
            <a:extLst>
              <a:ext uri="{FF2B5EF4-FFF2-40B4-BE49-F238E27FC236}">
                <a16:creationId xmlns:a16="http://schemas.microsoft.com/office/drawing/2014/main" id="{B82BD77E-5E62-40ED-8530-78D40721D685}"/>
              </a:ext>
            </a:extLst>
          </p:cNvPr>
          <p:cNvSpPr/>
          <p:nvPr/>
        </p:nvSpPr>
        <p:spPr bwMode="auto">
          <a:xfrm>
            <a:off x="483682" y="1403549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Business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Remodeling</a:t>
            </a:r>
          </a:p>
        </p:txBody>
      </p:sp>
      <p:sp>
        <p:nvSpPr>
          <p:cNvPr id="387" name="Tekstvak 41">
            <a:extLst>
              <a:ext uri="{FF2B5EF4-FFF2-40B4-BE49-F238E27FC236}">
                <a16:creationId xmlns:a16="http://schemas.microsoft.com/office/drawing/2014/main" id="{16494BF5-C1F7-4C56-A552-537134E2C245}"/>
              </a:ext>
            </a:extLst>
          </p:cNvPr>
          <p:cNvSpPr txBox="1"/>
          <p:nvPr/>
        </p:nvSpPr>
        <p:spPr>
          <a:xfrm>
            <a:off x="1030906" y="883707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Organizing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Cycle</a:t>
            </a:r>
          </a:p>
        </p:txBody>
      </p:sp>
      <p:sp>
        <p:nvSpPr>
          <p:cNvPr id="388" name="Draaiende pijl 76">
            <a:extLst>
              <a:ext uri="{FF2B5EF4-FFF2-40B4-BE49-F238E27FC236}">
                <a16:creationId xmlns:a16="http://schemas.microsoft.com/office/drawing/2014/main" id="{3BF61893-9BCA-4A81-A844-609284A93A0D}"/>
              </a:ext>
            </a:extLst>
          </p:cNvPr>
          <p:cNvSpPr/>
          <p:nvPr/>
        </p:nvSpPr>
        <p:spPr bwMode="auto">
          <a:xfrm rot="10800000" flipV="1">
            <a:off x="4070250" y="-71925"/>
            <a:ext cx="2443700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678285"/>
              <a:gd name="adj5" fmla="val 125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89" name="Afgeronde rechthoek 78">
            <a:extLst>
              <a:ext uri="{FF2B5EF4-FFF2-40B4-BE49-F238E27FC236}">
                <a16:creationId xmlns:a16="http://schemas.microsoft.com/office/drawing/2014/main" id="{F427873A-A63A-4171-ACC1-D3313BC73850}"/>
              </a:ext>
            </a:extLst>
          </p:cNvPr>
          <p:cNvSpPr/>
          <p:nvPr/>
        </p:nvSpPr>
        <p:spPr bwMode="auto">
          <a:xfrm>
            <a:off x="4338634" y="451450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Team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Building</a:t>
            </a:r>
          </a:p>
        </p:txBody>
      </p:sp>
      <p:sp>
        <p:nvSpPr>
          <p:cNvPr id="390" name="Afgeronde rechthoek 79">
            <a:extLst>
              <a:ext uri="{FF2B5EF4-FFF2-40B4-BE49-F238E27FC236}">
                <a16:creationId xmlns:a16="http://schemas.microsoft.com/office/drawing/2014/main" id="{5A1CCF33-3CBF-4263-BD0F-AC80C5A0BB27}"/>
              </a:ext>
            </a:extLst>
          </p:cNvPr>
          <p:cNvSpPr/>
          <p:nvPr/>
        </p:nvSpPr>
        <p:spPr bwMode="auto">
          <a:xfrm>
            <a:off x="4909193" y="58918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Confidence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Building</a:t>
            </a:r>
          </a:p>
        </p:txBody>
      </p:sp>
      <p:sp>
        <p:nvSpPr>
          <p:cNvPr id="391" name="Afgeronde rechthoek 80">
            <a:extLst>
              <a:ext uri="{FF2B5EF4-FFF2-40B4-BE49-F238E27FC236}">
                <a16:creationId xmlns:a16="http://schemas.microsoft.com/office/drawing/2014/main" id="{C38B06F2-714E-4BFB-9B58-E7EB68D3F6F4}"/>
              </a:ext>
            </a:extLst>
          </p:cNvPr>
          <p:cNvSpPr/>
          <p:nvPr/>
        </p:nvSpPr>
        <p:spPr bwMode="auto">
          <a:xfrm>
            <a:off x="5484634" y="451450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Celebrating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Success</a:t>
            </a:r>
          </a:p>
        </p:txBody>
      </p:sp>
      <p:sp>
        <p:nvSpPr>
          <p:cNvPr id="392" name="Afgeronde rechthoek 81">
            <a:extLst>
              <a:ext uri="{FF2B5EF4-FFF2-40B4-BE49-F238E27FC236}">
                <a16:creationId xmlns:a16="http://schemas.microsoft.com/office/drawing/2014/main" id="{7A57ECF9-9AD6-4837-97CF-E50B6BD72177}"/>
              </a:ext>
            </a:extLst>
          </p:cNvPr>
          <p:cNvSpPr/>
          <p:nvPr/>
        </p:nvSpPr>
        <p:spPr bwMode="auto">
          <a:xfrm>
            <a:off x="5824212" y="927965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Work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Performance</a:t>
            </a:r>
          </a:p>
        </p:txBody>
      </p:sp>
      <p:sp>
        <p:nvSpPr>
          <p:cNvPr id="393" name="Afgeronde rechthoek 82">
            <a:extLst>
              <a:ext uri="{FF2B5EF4-FFF2-40B4-BE49-F238E27FC236}">
                <a16:creationId xmlns:a16="http://schemas.microsoft.com/office/drawing/2014/main" id="{BB69D6E6-D762-42FB-9446-B0384766FFFD}"/>
              </a:ext>
            </a:extLst>
          </p:cNvPr>
          <p:cNvSpPr/>
          <p:nvPr/>
        </p:nvSpPr>
        <p:spPr bwMode="auto">
          <a:xfrm>
            <a:off x="5484634" y="1403549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Leadership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Guidance</a:t>
            </a:r>
          </a:p>
        </p:txBody>
      </p:sp>
      <p:sp>
        <p:nvSpPr>
          <p:cNvPr id="394" name="Afgeronde rechthoek 83">
            <a:extLst>
              <a:ext uri="{FF2B5EF4-FFF2-40B4-BE49-F238E27FC236}">
                <a16:creationId xmlns:a16="http://schemas.microsoft.com/office/drawing/2014/main" id="{9A15FB70-A7E5-4EAF-ADCF-8E488076E09A}"/>
              </a:ext>
            </a:extLst>
          </p:cNvPr>
          <p:cNvSpPr/>
          <p:nvPr/>
        </p:nvSpPr>
        <p:spPr bwMode="auto">
          <a:xfrm>
            <a:off x="4909193" y="1797010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Employee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Empowerment</a:t>
            </a:r>
          </a:p>
        </p:txBody>
      </p:sp>
      <p:sp>
        <p:nvSpPr>
          <p:cNvPr id="395" name="Afgeronde rechthoek 84">
            <a:extLst>
              <a:ext uri="{FF2B5EF4-FFF2-40B4-BE49-F238E27FC236}">
                <a16:creationId xmlns:a16="http://schemas.microsoft.com/office/drawing/2014/main" id="{CBBB4023-B821-4CEB-AB0E-5C1DD0642C46}"/>
              </a:ext>
            </a:extLst>
          </p:cNvPr>
          <p:cNvSpPr/>
          <p:nvPr/>
        </p:nvSpPr>
        <p:spPr bwMode="auto">
          <a:xfrm>
            <a:off x="4338634" y="1403549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Employee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Involvement</a:t>
            </a:r>
          </a:p>
        </p:txBody>
      </p:sp>
      <p:sp>
        <p:nvSpPr>
          <p:cNvPr id="396" name="Tekstvak 85">
            <a:extLst>
              <a:ext uri="{FF2B5EF4-FFF2-40B4-BE49-F238E27FC236}">
                <a16:creationId xmlns:a16="http://schemas.microsoft.com/office/drawing/2014/main" id="{AEE2A262-8316-4517-BD0D-108830F5CBBB}"/>
              </a:ext>
            </a:extLst>
          </p:cNvPr>
          <p:cNvSpPr txBox="1"/>
          <p:nvPr/>
        </p:nvSpPr>
        <p:spPr>
          <a:xfrm>
            <a:off x="4823763" y="881789"/>
            <a:ext cx="952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Engagement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Cycle</a:t>
            </a:r>
          </a:p>
        </p:txBody>
      </p:sp>
      <p:sp>
        <p:nvSpPr>
          <p:cNvPr id="397" name="Afgeronde rechthoek 71">
            <a:extLst>
              <a:ext uri="{FF2B5EF4-FFF2-40B4-BE49-F238E27FC236}">
                <a16:creationId xmlns:a16="http://schemas.microsoft.com/office/drawing/2014/main" id="{87930C43-64CE-45A3-980B-1D28CCE38C8E}"/>
              </a:ext>
            </a:extLst>
          </p:cNvPr>
          <p:cNvSpPr/>
          <p:nvPr/>
        </p:nvSpPr>
        <p:spPr bwMode="auto">
          <a:xfrm>
            <a:off x="3901621" y="927965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Process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Improvement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98" name="Draaiende pijl 45">
            <a:extLst>
              <a:ext uri="{FF2B5EF4-FFF2-40B4-BE49-F238E27FC236}">
                <a16:creationId xmlns:a16="http://schemas.microsoft.com/office/drawing/2014/main" id="{88DF56F0-4754-4182-B69C-305E9DE2CD69}"/>
              </a:ext>
            </a:extLst>
          </p:cNvPr>
          <p:cNvSpPr/>
          <p:nvPr/>
        </p:nvSpPr>
        <p:spPr bwMode="auto">
          <a:xfrm>
            <a:off x="4055635" y="2008496"/>
            <a:ext cx="2443699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609425"/>
              <a:gd name="adj5" fmla="val 125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399" name="Draaiende pijl 46">
            <a:extLst>
              <a:ext uri="{FF2B5EF4-FFF2-40B4-BE49-F238E27FC236}">
                <a16:creationId xmlns:a16="http://schemas.microsoft.com/office/drawing/2014/main" id="{454C119F-3CC4-45DA-B0DC-55576CB6F674}"/>
              </a:ext>
            </a:extLst>
          </p:cNvPr>
          <p:cNvSpPr/>
          <p:nvPr/>
        </p:nvSpPr>
        <p:spPr bwMode="auto">
          <a:xfrm flipV="1">
            <a:off x="2133045" y="2008496"/>
            <a:ext cx="2443699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609425"/>
              <a:gd name="adj5" fmla="val 12530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400" name="Draaiende pijl 47">
            <a:extLst>
              <a:ext uri="{FF2B5EF4-FFF2-40B4-BE49-F238E27FC236}">
                <a16:creationId xmlns:a16="http://schemas.microsoft.com/office/drawing/2014/main" id="{AD8BB2DA-6992-41DF-8BC5-51D31DFD8567}"/>
              </a:ext>
            </a:extLst>
          </p:cNvPr>
          <p:cNvSpPr/>
          <p:nvPr/>
        </p:nvSpPr>
        <p:spPr bwMode="auto">
          <a:xfrm rot="10800000" flipH="1" flipV="1">
            <a:off x="224566" y="2008496"/>
            <a:ext cx="2443699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964906"/>
              <a:gd name="adj5" fmla="val 125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401" name="Draaiende pijl 48">
            <a:extLst>
              <a:ext uri="{FF2B5EF4-FFF2-40B4-BE49-F238E27FC236}">
                <a16:creationId xmlns:a16="http://schemas.microsoft.com/office/drawing/2014/main" id="{F68EDF7C-210B-4F8D-9A0F-A0470BF799DF}"/>
              </a:ext>
            </a:extLst>
          </p:cNvPr>
          <p:cNvSpPr/>
          <p:nvPr/>
        </p:nvSpPr>
        <p:spPr bwMode="auto">
          <a:xfrm flipH="1" flipV="1">
            <a:off x="225068" y="2008496"/>
            <a:ext cx="2443699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609425"/>
              <a:gd name="adj5" fmla="val 125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402" name="Draaiende pijl 49">
            <a:extLst>
              <a:ext uri="{FF2B5EF4-FFF2-40B4-BE49-F238E27FC236}">
                <a16:creationId xmlns:a16="http://schemas.microsoft.com/office/drawing/2014/main" id="{7A5ECAA2-C94C-4748-AAC8-52A0C638801C}"/>
              </a:ext>
            </a:extLst>
          </p:cNvPr>
          <p:cNvSpPr/>
          <p:nvPr/>
        </p:nvSpPr>
        <p:spPr bwMode="auto">
          <a:xfrm rot="10800000" flipV="1">
            <a:off x="2147659" y="2008496"/>
            <a:ext cx="2443700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846544"/>
              <a:gd name="adj5" fmla="val 12530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403" name="Afgeronde rechthoek 50">
            <a:extLst>
              <a:ext uri="{FF2B5EF4-FFF2-40B4-BE49-F238E27FC236}">
                <a16:creationId xmlns:a16="http://schemas.microsoft.com/office/drawing/2014/main" id="{8B5DA5DC-6027-429D-B3B4-A40D20D8C04B}"/>
              </a:ext>
            </a:extLst>
          </p:cNvPr>
          <p:cNvSpPr/>
          <p:nvPr/>
        </p:nvSpPr>
        <p:spPr bwMode="auto">
          <a:xfrm>
            <a:off x="1976008" y="3008386"/>
            <a:ext cx="781933" cy="308176"/>
          </a:xfrm>
          <a:prstGeom prst="roundRect">
            <a:avLst/>
          </a:prstGeom>
          <a:solidFill>
            <a:srgbClr val="42569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Business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Strategy</a:t>
            </a:r>
          </a:p>
        </p:txBody>
      </p:sp>
      <p:sp>
        <p:nvSpPr>
          <p:cNvPr id="404" name="Afgeronde rechthoek 51">
            <a:extLst>
              <a:ext uri="{FF2B5EF4-FFF2-40B4-BE49-F238E27FC236}">
                <a16:creationId xmlns:a16="http://schemas.microsoft.com/office/drawing/2014/main" id="{8D7BE5AB-2EFA-451A-B537-0E5A22D3380F}"/>
              </a:ext>
            </a:extLst>
          </p:cNvPr>
          <p:cNvSpPr/>
          <p:nvPr/>
        </p:nvSpPr>
        <p:spPr bwMode="auto">
          <a:xfrm>
            <a:off x="2416043" y="2531871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Competence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Assessment</a:t>
            </a:r>
          </a:p>
        </p:txBody>
      </p:sp>
      <p:sp>
        <p:nvSpPr>
          <p:cNvPr id="405" name="Afgeronde rechthoek 52">
            <a:extLst>
              <a:ext uri="{FF2B5EF4-FFF2-40B4-BE49-F238E27FC236}">
                <a16:creationId xmlns:a16="http://schemas.microsoft.com/office/drawing/2014/main" id="{5D69EED9-E9B1-4C03-83D9-BEC019ABE340}"/>
              </a:ext>
            </a:extLst>
          </p:cNvPr>
          <p:cNvSpPr/>
          <p:nvPr/>
        </p:nvSpPr>
        <p:spPr bwMode="auto">
          <a:xfrm>
            <a:off x="2986603" y="2139339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Coaching &amp;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Mentoring</a:t>
            </a:r>
          </a:p>
        </p:txBody>
      </p:sp>
      <p:sp>
        <p:nvSpPr>
          <p:cNvPr id="406" name="Afgeronde rechthoek 53">
            <a:extLst>
              <a:ext uri="{FF2B5EF4-FFF2-40B4-BE49-F238E27FC236}">
                <a16:creationId xmlns:a16="http://schemas.microsoft.com/office/drawing/2014/main" id="{42FE8732-E34E-4F0A-99DD-8D661054A6D5}"/>
              </a:ext>
            </a:extLst>
          </p:cNvPr>
          <p:cNvSpPr/>
          <p:nvPr/>
        </p:nvSpPr>
        <p:spPr bwMode="auto">
          <a:xfrm>
            <a:off x="3540498" y="2531871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Development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Feedback</a:t>
            </a:r>
          </a:p>
        </p:txBody>
      </p:sp>
      <p:sp>
        <p:nvSpPr>
          <p:cNvPr id="407" name="Afgeronde rechthoek 54">
            <a:extLst>
              <a:ext uri="{FF2B5EF4-FFF2-40B4-BE49-F238E27FC236}">
                <a16:creationId xmlns:a16="http://schemas.microsoft.com/office/drawing/2014/main" id="{E1E6B8F7-7FC5-4CEF-91B7-F5384C82FA35}"/>
              </a:ext>
            </a:extLst>
          </p:cNvPr>
          <p:cNvSpPr/>
          <p:nvPr/>
        </p:nvSpPr>
        <p:spPr bwMode="auto">
          <a:xfrm>
            <a:off x="3540498" y="3483970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Training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Activities</a:t>
            </a:r>
          </a:p>
        </p:txBody>
      </p:sp>
      <p:sp>
        <p:nvSpPr>
          <p:cNvPr id="408" name="Afgeronde rechthoek 55">
            <a:extLst>
              <a:ext uri="{FF2B5EF4-FFF2-40B4-BE49-F238E27FC236}">
                <a16:creationId xmlns:a16="http://schemas.microsoft.com/office/drawing/2014/main" id="{548AE121-CE12-4ED2-9012-AC9F1A2E6C3C}"/>
              </a:ext>
            </a:extLst>
          </p:cNvPr>
          <p:cNvSpPr/>
          <p:nvPr/>
        </p:nvSpPr>
        <p:spPr bwMode="auto">
          <a:xfrm>
            <a:off x="2986603" y="3877431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Career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Planning</a:t>
            </a:r>
          </a:p>
        </p:txBody>
      </p:sp>
      <p:sp>
        <p:nvSpPr>
          <p:cNvPr id="409" name="Afgeronde rechthoek 56">
            <a:extLst>
              <a:ext uri="{FF2B5EF4-FFF2-40B4-BE49-F238E27FC236}">
                <a16:creationId xmlns:a16="http://schemas.microsoft.com/office/drawing/2014/main" id="{719BD89B-F5BD-4F8F-80BF-CA0EF3A1921B}"/>
              </a:ext>
            </a:extLst>
          </p:cNvPr>
          <p:cNvSpPr/>
          <p:nvPr/>
        </p:nvSpPr>
        <p:spPr bwMode="auto">
          <a:xfrm>
            <a:off x="2416043" y="3483970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Job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Appointments</a:t>
            </a:r>
          </a:p>
        </p:txBody>
      </p:sp>
      <p:sp>
        <p:nvSpPr>
          <p:cNvPr id="410" name="Tekstvak 57">
            <a:extLst>
              <a:ext uri="{FF2B5EF4-FFF2-40B4-BE49-F238E27FC236}">
                <a16:creationId xmlns:a16="http://schemas.microsoft.com/office/drawing/2014/main" id="{D73366A0-203F-434A-BB28-C867EECB180D}"/>
              </a:ext>
            </a:extLst>
          </p:cNvPr>
          <p:cNvSpPr txBox="1"/>
          <p:nvPr/>
        </p:nvSpPr>
        <p:spPr>
          <a:xfrm>
            <a:off x="2867251" y="2961578"/>
            <a:ext cx="98777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Development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Cycle</a:t>
            </a:r>
          </a:p>
        </p:txBody>
      </p:sp>
      <p:sp>
        <p:nvSpPr>
          <p:cNvPr id="411" name="Afgeronde rechthoek 58">
            <a:extLst>
              <a:ext uri="{FF2B5EF4-FFF2-40B4-BE49-F238E27FC236}">
                <a16:creationId xmlns:a16="http://schemas.microsoft.com/office/drawing/2014/main" id="{B66F901B-4D74-4B1F-824E-CF76E9A17AB1}"/>
              </a:ext>
            </a:extLst>
          </p:cNvPr>
          <p:cNvSpPr/>
          <p:nvPr/>
        </p:nvSpPr>
        <p:spPr bwMode="auto">
          <a:xfrm>
            <a:off x="53417" y="3008386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Business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Planning</a:t>
            </a:r>
          </a:p>
        </p:txBody>
      </p:sp>
      <p:sp>
        <p:nvSpPr>
          <p:cNvPr id="412" name="Afgeronde rechthoek 59">
            <a:extLst>
              <a:ext uri="{FF2B5EF4-FFF2-40B4-BE49-F238E27FC236}">
                <a16:creationId xmlns:a16="http://schemas.microsoft.com/office/drawing/2014/main" id="{A386A619-D753-4130-BB9D-0AB4EE172C60}"/>
              </a:ext>
            </a:extLst>
          </p:cNvPr>
          <p:cNvSpPr/>
          <p:nvPr/>
        </p:nvSpPr>
        <p:spPr bwMode="auto">
          <a:xfrm>
            <a:off x="483682" y="2531871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Organizational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Requirements</a:t>
            </a:r>
          </a:p>
        </p:txBody>
      </p:sp>
      <p:sp>
        <p:nvSpPr>
          <p:cNvPr id="413" name="Afgeronde rechthoek 60">
            <a:extLst>
              <a:ext uri="{FF2B5EF4-FFF2-40B4-BE49-F238E27FC236}">
                <a16:creationId xmlns:a16="http://schemas.microsoft.com/office/drawing/2014/main" id="{26D14A29-9302-489B-94BD-DBD141140DB4}"/>
              </a:ext>
            </a:extLst>
          </p:cNvPr>
          <p:cNvSpPr/>
          <p:nvPr/>
        </p:nvSpPr>
        <p:spPr bwMode="auto">
          <a:xfrm>
            <a:off x="1064012" y="2139339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Job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Profiles</a:t>
            </a:r>
          </a:p>
        </p:txBody>
      </p:sp>
      <p:sp>
        <p:nvSpPr>
          <p:cNvPr id="414" name="Afgeronde rechthoek 61">
            <a:extLst>
              <a:ext uri="{FF2B5EF4-FFF2-40B4-BE49-F238E27FC236}">
                <a16:creationId xmlns:a16="http://schemas.microsoft.com/office/drawing/2014/main" id="{569E5E56-E40E-4FFC-8C74-36D602D077CF}"/>
              </a:ext>
            </a:extLst>
          </p:cNvPr>
          <p:cNvSpPr/>
          <p:nvPr/>
        </p:nvSpPr>
        <p:spPr bwMode="auto">
          <a:xfrm>
            <a:off x="1617907" y="2531871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Succession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Planning</a:t>
            </a:r>
          </a:p>
        </p:txBody>
      </p:sp>
      <p:sp>
        <p:nvSpPr>
          <p:cNvPr id="415" name="Afgeronde rechthoek 62">
            <a:extLst>
              <a:ext uri="{FF2B5EF4-FFF2-40B4-BE49-F238E27FC236}">
                <a16:creationId xmlns:a16="http://schemas.microsoft.com/office/drawing/2014/main" id="{57250827-06EB-4700-9022-EF27683E25A3}"/>
              </a:ext>
            </a:extLst>
          </p:cNvPr>
          <p:cNvSpPr/>
          <p:nvPr/>
        </p:nvSpPr>
        <p:spPr bwMode="auto">
          <a:xfrm>
            <a:off x="1979031" y="3008386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Workforce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Planning</a:t>
            </a:r>
          </a:p>
        </p:txBody>
      </p:sp>
      <p:sp>
        <p:nvSpPr>
          <p:cNvPr id="416" name="Afgeronde rechthoek 63">
            <a:extLst>
              <a:ext uri="{FF2B5EF4-FFF2-40B4-BE49-F238E27FC236}">
                <a16:creationId xmlns:a16="http://schemas.microsoft.com/office/drawing/2014/main" id="{BF377D8B-82A0-41C7-A39D-14F4FC73EA14}"/>
              </a:ext>
            </a:extLst>
          </p:cNvPr>
          <p:cNvSpPr/>
          <p:nvPr/>
        </p:nvSpPr>
        <p:spPr bwMode="auto">
          <a:xfrm>
            <a:off x="1617907" y="3483970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Recruitment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Activities</a:t>
            </a:r>
          </a:p>
        </p:txBody>
      </p:sp>
      <p:sp>
        <p:nvSpPr>
          <p:cNvPr id="417" name="Afgeronde rechthoek 64">
            <a:extLst>
              <a:ext uri="{FF2B5EF4-FFF2-40B4-BE49-F238E27FC236}">
                <a16:creationId xmlns:a16="http://schemas.microsoft.com/office/drawing/2014/main" id="{3DC6DD5C-07C4-48EC-9DF1-5CB88304DAB0}"/>
              </a:ext>
            </a:extLst>
          </p:cNvPr>
          <p:cNvSpPr/>
          <p:nvPr/>
        </p:nvSpPr>
        <p:spPr bwMode="auto">
          <a:xfrm>
            <a:off x="1064012" y="3877431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Onboarding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Activities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418" name="Afgeronde rechthoek 65">
            <a:extLst>
              <a:ext uri="{FF2B5EF4-FFF2-40B4-BE49-F238E27FC236}">
                <a16:creationId xmlns:a16="http://schemas.microsoft.com/office/drawing/2014/main" id="{33F0AE69-8ECE-4867-A087-1506FFDAB807}"/>
              </a:ext>
            </a:extLst>
          </p:cNvPr>
          <p:cNvSpPr/>
          <p:nvPr/>
        </p:nvSpPr>
        <p:spPr bwMode="auto">
          <a:xfrm>
            <a:off x="483682" y="3483970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 charset="0"/>
              </a:rPr>
              <a:t>Talent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Review</a:t>
            </a:r>
          </a:p>
        </p:txBody>
      </p:sp>
      <p:sp>
        <p:nvSpPr>
          <p:cNvPr id="419" name="Tekstvak 77">
            <a:extLst>
              <a:ext uri="{FF2B5EF4-FFF2-40B4-BE49-F238E27FC236}">
                <a16:creationId xmlns:a16="http://schemas.microsoft.com/office/drawing/2014/main" id="{EF329E7E-7995-41D3-9E28-2985ECC8DFC7}"/>
              </a:ext>
            </a:extLst>
          </p:cNvPr>
          <p:cNvSpPr txBox="1"/>
          <p:nvPr/>
        </p:nvSpPr>
        <p:spPr>
          <a:xfrm>
            <a:off x="1109886" y="2964128"/>
            <a:ext cx="66236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Staffing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Cycle</a:t>
            </a:r>
          </a:p>
        </p:txBody>
      </p:sp>
      <p:sp>
        <p:nvSpPr>
          <p:cNvPr id="420" name="Draaiende pijl 86">
            <a:extLst>
              <a:ext uri="{FF2B5EF4-FFF2-40B4-BE49-F238E27FC236}">
                <a16:creationId xmlns:a16="http://schemas.microsoft.com/office/drawing/2014/main" id="{E2B4D905-2E59-408D-A246-12339FBC5B9E}"/>
              </a:ext>
            </a:extLst>
          </p:cNvPr>
          <p:cNvSpPr/>
          <p:nvPr/>
        </p:nvSpPr>
        <p:spPr bwMode="auto">
          <a:xfrm rot="10800000">
            <a:off x="4070250" y="2008496"/>
            <a:ext cx="2443700" cy="2311579"/>
          </a:xfrm>
          <a:prstGeom prst="circularArrow">
            <a:avLst>
              <a:gd name="adj1" fmla="val 5839"/>
              <a:gd name="adj2" fmla="val 292611"/>
              <a:gd name="adj3" fmla="val 20530311"/>
              <a:gd name="adj4" fmla="val 10678285"/>
              <a:gd name="adj5" fmla="val 125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421" name="Afgeronde rechthoek 90">
            <a:extLst>
              <a:ext uri="{FF2B5EF4-FFF2-40B4-BE49-F238E27FC236}">
                <a16:creationId xmlns:a16="http://schemas.microsoft.com/office/drawing/2014/main" id="{D6399685-98B9-4577-B3BD-4974630A702F}"/>
              </a:ext>
            </a:extLst>
          </p:cNvPr>
          <p:cNvSpPr/>
          <p:nvPr/>
        </p:nvSpPr>
        <p:spPr bwMode="auto">
          <a:xfrm>
            <a:off x="4338634" y="2531871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Setting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KPIs</a:t>
            </a:r>
          </a:p>
        </p:txBody>
      </p:sp>
      <p:sp>
        <p:nvSpPr>
          <p:cNvPr id="422" name="Afgeronde rechthoek 91">
            <a:extLst>
              <a:ext uri="{FF2B5EF4-FFF2-40B4-BE49-F238E27FC236}">
                <a16:creationId xmlns:a16="http://schemas.microsoft.com/office/drawing/2014/main" id="{5CD75C88-4A24-4FB7-BE54-330F71B5F44A}"/>
              </a:ext>
            </a:extLst>
          </p:cNvPr>
          <p:cNvSpPr/>
          <p:nvPr/>
        </p:nvSpPr>
        <p:spPr bwMode="auto">
          <a:xfrm>
            <a:off x="4909193" y="2139339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Working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Conditions</a:t>
            </a:r>
          </a:p>
        </p:txBody>
      </p:sp>
      <p:sp>
        <p:nvSpPr>
          <p:cNvPr id="423" name="Afgeronde rechthoek 92">
            <a:extLst>
              <a:ext uri="{FF2B5EF4-FFF2-40B4-BE49-F238E27FC236}">
                <a16:creationId xmlns:a16="http://schemas.microsoft.com/office/drawing/2014/main" id="{9227B42D-9596-4338-8EB3-BBFB39D65148}"/>
              </a:ext>
            </a:extLst>
          </p:cNvPr>
          <p:cNvSpPr/>
          <p:nvPr/>
        </p:nvSpPr>
        <p:spPr bwMode="auto">
          <a:xfrm>
            <a:off x="5484634" y="2531871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Conflict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Resolution</a:t>
            </a:r>
          </a:p>
        </p:txBody>
      </p:sp>
      <p:sp>
        <p:nvSpPr>
          <p:cNvPr id="424" name="Afgeronde rechthoek 93">
            <a:extLst>
              <a:ext uri="{FF2B5EF4-FFF2-40B4-BE49-F238E27FC236}">
                <a16:creationId xmlns:a16="http://schemas.microsoft.com/office/drawing/2014/main" id="{31CE820E-A188-4E4F-978B-8EBD6D9B237E}"/>
              </a:ext>
            </a:extLst>
          </p:cNvPr>
          <p:cNvSpPr/>
          <p:nvPr/>
        </p:nvSpPr>
        <p:spPr bwMode="auto">
          <a:xfrm>
            <a:off x="5824212" y="3008386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Work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Performance</a:t>
            </a:r>
          </a:p>
        </p:txBody>
      </p:sp>
      <p:sp>
        <p:nvSpPr>
          <p:cNvPr id="425" name="Afgeronde rechthoek 94">
            <a:extLst>
              <a:ext uri="{FF2B5EF4-FFF2-40B4-BE49-F238E27FC236}">
                <a16:creationId xmlns:a16="http://schemas.microsoft.com/office/drawing/2014/main" id="{ABD97CE5-EB91-4689-9814-AF864DA67C5A}"/>
              </a:ext>
            </a:extLst>
          </p:cNvPr>
          <p:cNvSpPr/>
          <p:nvPr/>
        </p:nvSpPr>
        <p:spPr bwMode="auto">
          <a:xfrm>
            <a:off x="5484634" y="3483970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Performance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Assessment</a:t>
            </a:r>
          </a:p>
        </p:txBody>
      </p:sp>
      <p:sp>
        <p:nvSpPr>
          <p:cNvPr id="426" name="Afgeronde rechthoek 95">
            <a:extLst>
              <a:ext uri="{FF2B5EF4-FFF2-40B4-BE49-F238E27FC236}">
                <a16:creationId xmlns:a16="http://schemas.microsoft.com/office/drawing/2014/main" id="{CA1F05B7-15D0-4389-84EC-A14C254E62B0}"/>
              </a:ext>
            </a:extLst>
          </p:cNvPr>
          <p:cNvSpPr/>
          <p:nvPr/>
        </p:nvSpPr>
        <p:spPr bwMode="auto">
          <a:xfrm>
            <a:off x="4909193" y="3877431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Compensation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&amp; Benefits</a:t>
            </a:r>
          </a:p>
        </p:txBody>
      </p:sp>
      <p:sp>
        <p:nvSpPr>
          <p:cNvPr id="427" name="Afgeronde rechthoek 97">
            <a:extLst>
              <a:ext uri="{FF2B5EF4-FFF2-40B4-BE49-F238E27FC236}">
                <a16:creationId xmlns:a16="http://schemas.microsoft.com/office/drawing/2014/main" id="{731C7873-6DD3-4E34-9BAB-8BDC4FAD6CBA}"/>
              </a:ext>
            </a:extLst>
          </p:cNvPr>
          <p:cNvSpPr/>
          <p:nvPr/>
        </p:nvSpPr>
        <p:spPr bwMode="auto">
          <a:xfrm>
            <a:off x="4338634" y="3483970"/>
            <a:ext cx="781933" cy="308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Engagement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&amp; Loyalty</a:t>
            </a:r>
          </a:p>
        </p:txBody>
      </p:sp>
      <p:sp>
        <p:nvSpPr>
          <p:cNvPr id="428" name="Tekstvak 98">
            <a:extLst>
              <a:ext uri="{FF2B5EF4-FFF2-40B4-BE49-F238E27FC236}">
                <a16:creationId xmlns:a16="http://schemas.microsoft.com/office/drawing/2014/main" id="{80202355-D5EE-4624-B6EF-542DA604CE69}"/>
              </a:ext>
            </a:extLst>
          </p:cNvPr>
          <p:cNvSpPr txBox="1"/>
          <p:nvPr/>
        </p:nvSpPr>
        <p:spPr>
          <a:xfrm>
            <a:off x="4797153" y="2980155"/>
            <a:ext cx="96532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Performance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</a:rPr>
              <a:t>Cycle</a:t>
            </a:r>
          </a:p>
        </p:txBody>
      </p:sp>
      <p:sp>
        <p:nvSpPr>
          <p:cNvPr id="429" name="Afgeronde rechthoek 99">
            <a:extLst>
              <a:ext uri="{FF2B5EF4-FFF2-40B4-BE49-F238E27FC236}">
                <a16:creationId xmlns:a16="http://schemas.microsoft.com/office/drawing/2014/main" id="{4F7D772E-2BFD-403D-B440-33054FF011A5}"/>
              </a:ext>
            </a:extLst>
          </p:cNvPr>
          <p:cNvSpPr/>
          <p:nvPr/>
        </p:nvSpPr>
        <p:spPr bwMode="auto">
          <a:xfrm>
            <a:off x="3901621" y="3008386"/>
            <a:ext cx="781933" cy="30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Work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 charset="0"/>
              </a:rPr>
              <a:t>Planning</a:t>
            </a: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4EB0778F-0C02-CBAF-912F-3497AF80391D}"/>
              </a:ext>
            </a:extLst>
          </p:cNvPr>
          <p:cNvSpPr txBox="1"/>
          <p:nvPr/>
        </p:nvSpPr>
        <p:spPr>
          <a:xfrm>
            <a:off x="5076117" y="3445311"/>
            <a:ext cx="453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i="1" dirty="0">
                <a:solidFill>
                  <a:schemeClr val="accent1">
                    <a:lumMod val="50000"/>
                  </a:schemeClr>
                </a:solidFill>
              </a:rPr>
              <a:t>©Ron</a:t>
            </a:r>
          </a:p>
          <a:p>
            <a:r>
              <a:rPr lang="en-GB" sz="800" i="1" dirty="0">
                <a:solidFill>
                  <a:schemeClr val="accent1">
                    <a:lumMod val="50000"/>
                  </a:schemeClr>
                </a:solidFill>
              </a:rPr>
              <a:t>Meyer</a:t>
            </a:r>
          </a:p>
          <a:p>
            <a:r>
              <a:rPr lang="en-GB" sz="800" i="1" dirty="0">
                <a:solidFill>
                  <a:schemeClr val="accent1">
                    <a:lumMod val="50000"/>
                  </a:schemeClr>
                </a:solidFill>
              </a:rPr>
              <a:t>2021</a:t>
            </a:r>
            <a:endParaRPr lang="en-US" sz="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92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98E6ED6-075C-4F1F-A2C5-4ED6B8BB86E3}"/>
</file>

<file path=customXml/itemProps2.xml><?xml version="1.0" encoding="utf-8"?>
<ds:datastoreItem xmlns:ds="http://schemas.openxmlformats.org/officeDocument/2006/customXml" ds:itemID="{6A17CAC4-8DC6-473F-AB05-0ED2CCF7C4AF}"/>
</file>

<file path=customXml/itemProps3.xml><?xml version="1.0" encoding="utf-8"?>
<ds:datastoreItem xmlns:ds="http://schemas.openxmlformats.org/officeDocument/2006/customXml" ds:itemID="{60ABDE90-4114-41C1-ABFB-AE97A910D3C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111</Words>
  <Application>Microsoft Office PowerPoint</Application>
  <PresentationFormat>Custom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2021-08-16T12:00:00Z</dcterms:created>
  <dcterms:modified xsi:type="dcterms:W3CDTF">2025-04-16T13:35:35Z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