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6659563" cy="42481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46BF84-F08B-40EF-9FBE-F74DADC3D841}" v="1" dt="2021-08-16T12:06:34.8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123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46" y="695241"/>
            <a:ext cx="4994672" cy="1478986"/>
          </a:xfrm>
        </p:spPr>
        <p:txBody>
          <a:bodyPr anchor="b"/>
          <a:lstStyle>
            <a:lvl1pPr algn="ctr">
              <a:defRPr sz="327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2446" y="2231262"/>
            <a:ext cx="4994672" cy="1025653"/>
          </a:xfrm>
        </p:spPr>
        <p:txBody>
          <a:bodyPr/>
          <a:lstStyle>
            <a:lvl1pPr marL="0" indent="0" algn="ctr">
              <a:buNone/>
              <a:defRPr sz="1311"/>
            </a:lvl1pPr>
            <a:lvl2pPr marL="249723" indent="0" algn="ctr">
              <a:buNone/>
              <a:defRPr sz="1092"/>
            </a:lvl2pPr>
            <a:lvl3pPr marL="499445" indent="0" algn="ctr">
              <a:buNone/>
              <a:defRPr sz="983"/>
            </a:lvl3pPr>
            <a:lvl4pPr marL="749168" indent="0" algn="ctr">
              <a:buNone/>
              <a:defRPr sz="874"/>
            </a:lvl4pPr>
            <a:lvl5pPr marL="998891" indent="0" algn="ctr">
              <a:buNone/>
              <a:defRPr sz="874"/>
            </a:lvl5pPr>
            <a:lvl6pPr marL="1248613" indent="0" algn="ctr">
              <a:buNone/>
              <a:defRPr sz="874"/>
            </a:lvl6pPr>
            <a:lvl7pPr marL="1498336" indent="0" algn="ctr">
              <a:buNone/>
              <a:defRPr sz="874"/>
            </a:lvl7pPr>
            <a:lvl8pPr marL="1748058" indent="0" algn="ctr">
              <a:buNone/>
              <a:defRPr sz="874"/>
            </a:lvl8pPr>
            <a:lvl9pPr marL="1997781" indent="0" algn="ctr">
              <a:buNone/>
              <a:defRPr sz="87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6A0D-9157-4CD7-A57D-ADEFE0BBC71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3640-D330-4B32-8456-2A66EE50160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0213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6A0D-9157-4CD7-A57D-ADEFE0BBC71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3640-D330-4B32-8456-2A66EE50160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61034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65750" y="226175"/>
            <a:ext cx="1435968" cy="36001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845" y="226175"/>
            <a:ext cx="4224660" cy="36001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6A0D-9157-4CD7-A57D-ADEFE0BBC71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3640-D330-4B32-8456-2A66EE50160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8047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6A0D-9157-4CD7-A57D-ADEFE0BBC71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3640-D330-4B32-8456-2A66EE50160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79081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376" y="1059088"/>
            <a:ext cx="5743873" cy="1767112"/>
          </a:xfrm>
        </p:spPr>
        <p:txBody>
          <a:bodyPr anchor="b"/>
          <a:lstStyle>
            <a:lvl1pPr>
              <a:defRPr sz="327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4376" y="2842917"/>
            <a:ext cx="5743873" cy="929283"/>
          </a:xfrm>
        </p:spPr>
        <p:txBody>
          <a:bodyPr/>
          <a:lstStyle>
            <a:lvl1pPr marL="0" indent="0">
              <a:buNone/>
              <a:defRPr sz="1311">
                <a:solidFill>
                  <a:schemeClr val="tx1">
                    <a:tint val="75000"/>
                  </a:schemeClr>
                </a:solidFill>
              </a:defRPr>
            </a:lvl1pPr>
            <a:lvl2pPr marL="249723" indent="0">
              <a:buNone/>
              <a:defRPr sz="1092">
                <a:solidFill>
                  <a:schemeClr val="tx1">
                    <a:tint val="75000"/>
                  </a:schemeClr>
                </a:solidFill>
              </a:defRPr>
            </a:lvl2pPr>
            <a:lvl3pPr marL="499445" indent="0">
              <a:buNone/>
              <a:defRPr sz="983">
                <a:solidFill>
                  <a:schemeClr val="tx1">
                    <a:tint val="75000"/>
                  </a:schemeClr>
                </a:solidFill>
              </a:defRPr>
            </a:lvl3pPr>
            <a:lvl4pPr marL="749168" indent="0">
              <a:buNone/>
              <a:defRPr sz="874">
                <a:solidFill>
                  <a:schemeClr val="tx1">
                    <a:tint val="75000"/>
                  </a:schemeClr>
                </a:solidFill>
              </a:defRPr>
            </a:lvl4pPr>
            <a:lvl5pPr marL="998891" indent="0">
              <a:buNone/>
              <a:defRPr sz="874">
                <a:solidFill>
                  <a:schemeClr val="tx1">
                    <a:tint val="75000"/>
                  </a:schemeClr>
                </a:solidFill>
              </a:defRPr>
            </a:lvl5pPr>
            <a:lvl6pPr marL="1248613" indent="0">
              <a:buNone/>
              <a:defRPr sz="874">
                <a:solidFill>
                  <a:schemeClr val="tx1">
                    <a:tint val="75000"/>
                  </a:schemeClr>
                </a:solidFill>
              </a:defRPr>
            </a:lvl6pPr>
            <a:lvl7pPr marL="1498336" indent="0">
              <a:buNone/>
              <a:defRPr sz="874">
                <a:solidFill>
                  <a:schemeClr val="tx1">
                    <a:tint val="75000"/>
                  </a:schemeClr>
                </a:solidFill>
              </a:defRPr>
            </a:lvl7pPr>
            <a:lvl8pPr marL="1748058" indent="0">
              <a:buNone/>
              <a:defRPr sz="874">
                <a:solidFill>
                  <a:schemeClr val="tx1">
                    <a:tint val="75000"/>
                  </a:schemeClr>
                </a:solidFill>
              </a:defRPr>
            </a:lvl8pPr>
            <a:lvl9pPr marL="1997781" indent="0">
              <a:buNone/>
              <a:defRPr sz="87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6A0D-9157-4CD7-A57D-ADEFE0BBC71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3640-D330-4B32-8456-2A66EE50160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97206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845" y="1130873"/>
            <a:ext cx="2830314" cy="2695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71404" y="1130873"/>
            <a:ext cx="2830314" cy="2695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6A0D-9157-4CD7-A57D-ADEFE0BBC71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3640-D330-4B32-8456-2A66EE50160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9630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12" y="226175"/>
            <a:ext cx="5743873" cy="821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8713" y="1041387"/>
            <a:ext cx="2817307" cy="510368"/>
          </a:xfrm>
        </p:spPr>
        <p:txBody>
          <a:bodyPr anchor="b"/>
          <a:lstStyle>
            <a:lvl1pPr marL="0" indent="0">
              <a:buNone/>
              <a:defRPr sz="1311" b="1"/>
            </a:lvl1pPr>
            <a:lvl2pPr marL="249723" indent="0">
              <a:buNone/>
              <a:defRPr sz="1092" b="1"/>
            </a:lvl2pPr>
            <a:lvl3pPr marL="499445" indent="0">
              <a:buNone/>
              <a:defRPr sz="983" b="1"/>
            </a:lvl3pPr>
            <a:lvl4pPr marL="749168" indent="0">
              <a:buNone/>
              <a:defRPr sz="874" b="1"/>
            </a:lvl4pPr>
            <a:lvl5pPr marL="998891" indent="0">
              <a:buNone/>
              <a:defRPr sz="874" b="1"/>
            </a:lvl5pPr>
            <a:lvl6pPr marL="1248613" indent="0">
              <a:buNone/>
              <a:defRPr sz="874" b="1"/>
            </a:lvl6pPr>
            <a:lvl7pPr marL="1498336" indent="0">
              <a:buNone/>
              <a:defRPr sz="874" b="1"/>
            </a:lvl7pPr>
            <a:lvl8pPr marL="1748058" indent="0">
              <a:buNone/>
              <a:defRPr sz="874" b="1"/>
            </a:lvl8pPr>
            <a:lvl9pPr marL="1997781" indent="0">
              <a:buNone/>
              <a:defRPr sz="87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713" y="1551755"/>
            <a:ext cx="2817307" cy="2282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71404" y="1041387"/>
            <a:ext cx="2831182" cy="510368"/>
          </a:xfrm>
        </p:spPr>
        <p:txBody>
          <a:bodyPr anchor="b"/>
          <a:lstStyle>
            <a:lvl1pPr marL="0" indent="0">
              <a:buNone/>
              <a:defRPr sz="1311" b="1"/>
            </a:lvl1pPr>
            <a:lvl2pPr marL="249723" indent="0">
              <a:buNone/>
              <a:defRPr sz="1092" b="1"/>
            </a:lvl2pPr>
            <a:lvl3pPr marL="499445" indent="0">
              <a:buNone/>
              <a:defRPr sz="983" b="1"/>
            </a:lvl3pPr>
            <a:lvl4pPr marL="749168" indent="0">
              <a:buNone/>
              <a:defRPr sz="874" b="1"/>
            </a:lvl4pPr>
            <a:lvl5pPr marL="998891" indent="0">
              <a:buNone/>
              <a:defRPr sz="874" b="1"/>
            </a:lvl5pPr>
            <a:lvl6pPr marL="1248613" indent="0">
              <a:buNone/>
              <a:defRPr sz="874" b="1"/>
            </a:lvl6pPr>
            <a:lvl7pPr marL="1498336" indent="0">
              <a:buNone/>
              <a:defRPr sz="874" b="1"/>
            </a:lvl7pPr>
            <a:lvl8pPr marL="1748058" indent="0">
              <a:buNone/>
              <a:defRPr sz="874" b="1"/>
            </a:lvl8pPr>
            <a:lvl9pPr marL="1997781" indent="0">
              <a:buNone/>
              <a:defRPr sz="87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71404" y="1551755"/>
            <a:ext cx="2831182" cy="2282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6A0D-9157-4CD7-A57D-ADEFE0BBC71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3640-D330-4B32-8456-2A66EE50160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2086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6A0D-9157-4CD7-A57D-ADEFE0BBC71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3640-D330-4B32-8456-2A66EE50160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8104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6A0D-9157-4CD7-A57D-ADEFE0BBC71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3640-D330-4B32-8456-2A66EE50160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34412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13" y="283210"/>
            <a:ext cx="2147882" cy="991235"/>
          </a:xfrm>
        </p:spPr>
        <p:txBody>
          <a:bodyPr anchor="b"/>
          <a:lstStyle>
            <a:lvl1pPr>
              <a:defRPr sz="174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1182" y="611655"/>
            <a:ext cx="3371404" cy="3018940"/>
          </a:xfrm>
        </p:spPr>
        <p:txBody>
          <a:bodyPr/>
          <a:lstStyle>
            <a:lvl1pPr>
              <a:defRPr sz="1748"/>
            </a:lvl1pPr>
            <a:lvl2pPr>
              <a:defRPr sz="1529"/>
            </a:lvl2pPr>
            <a:lvl3pPr>
              <a:defRPr sz="1311"/>
            </a:lvl3pPr>
            <a:lvl4pPr>
              <a:defRPr sz="1092"/>
            </a:lvl4pPr>
            <a:lvl5pPr>
              <a:defRPr sz="1092"/>
            </a:lvl5pPr>
            <a:lvl6pPr>
              <a:defRPr sz="1092"/>
            </a:lvl6pPr>
            <a:lvl7pPr>
              <a:defRPr sz="1092"/>
            </a:lvl7pPr>
            <a:lvl8pPr>
              <a:defRPr sz="1092"/>
            </a:lvl8pPr>
            <a:lvl9pPr>
              <a:defRPr sz="109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13" y="1274445"/>
            <a:ext cx="2147882" cy="2361067"/>
          </a:xfrm>
        </p:spPr>
        <p:txBody>
          <a:bodyPr/>
          <a:lstStyle>
            <a:lvl1pPr marL="0" indent="0">
              <a:buNone/>
              <a:defRPr sz="874"/>
            </a:lvl1pPr>
            <a:lvl2pPr marL="249723" indent="0">
              <a:buNone/>
              <a:defRPr sz="765"/>
            </a:lvl2pPr>
            <a:lvl3pPr marL="499445" indent="0">
              <a:buNone/>
              <a:defRPr sz="655"/>
            </a:lvl3pPr>
            <a:lvl4pPr marL="749168" indent="0">
              <a:buNone/>
              <a:defRPr sz="546"/>
            </a:lvl4pPr>
            <a:lvl5pPr marL="998891" indent="0">
              <a:buNone/>
              <a:defRPr sz="546"/>
            </a:lvl5pPr>
            <a:lvl6pPr marL="1248613" indent="0">
              <a:buNone/>
              <a:defRPr sz="546"/>
            </a:lvl6pPr>
            <a:lvl7pPr marL="1498336" indent="0">
              <a:buNone/>
              <a:defRPr sz="546"/>
            </a:lvl7pPr>
            <a:lvl8pPr marL="1748058" indent="0">
              <a:buNone/>
              <a:defRPr sz="546"/>
            </a:lvl8pPr>
            <a:lvl9pPr marL="1997781" indent="0">
              <a:buNone/>
              <a:defRPr sz="54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6A0D-9157-4CD7-A57D-ADEFE0BBC71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3640-D330-4B32-8456-2A66EE50160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10265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13" y="283210"/>
            <a:ext cx="2147882" cy="991235"/>
          </a:xfrm>
        </p:spPr>
        <p:txBody>
          <a:bodyPr anchor="b"/>
          <a:lstStyle>
            <a:lvl1pPr>
              <a:defRPr sz="174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1182" y="611655"/>
            <a:ext cx="3371404" cy="3018940"/>
          </a:xfrm>
        </p:spPr>
        <p:txBody>
          <a:bodyPr anchor="t"/>
          <a:lstStyle>
            <a:lvl1pPr marL="0" indent="0">
              <a:buNone/>
              <a:defRPr sz="1748"/>
            </a:lvl1pPr>
            <a:lvl2pPr marL="249723" indent="0">
              <a:buNone/>
              <a:defRPr sz="1529"/>
            </a:lvl2pPr>
            <a:lvl3pPr marL="499445" indent="0">
              <a:buNone/>
              <a:defRPr sz="1311"/>
            </a:lvl3pPr>
            <a:lvl4pPr marL="749168" indent="0">
              <a:buNone/>
              <a:defRPr sz="1092"/>
            </a:lvl4pPr>
            <a:lvl5pPr marL="998891" indent="0">
              <a:buNone/>
              <a:defRPr sz="1092"/>
            </a:lvl5pPr>
            <a:lvl6pPr marL="1248613" indent="0">
              <a:buNone/>
              <a:defRPr sz="1092"/>
            </a:lvl6pPr>
            <a:lvl7pPr marL="1498336" indent="0">
              <a:buNone/>
              <a:defRPr sz="1092"/>
            </a:lvl7pPr>
            <a:lvl8pPr marL="1748058" indent="0">
              <a:buNone/>
              <a:defRPr sz="1092"/>
            </a:lvl8pPr>
            <a:lvl9pPr marL="1997781" indent="0">
              <a:buNone/>
              <a:defRPr sz="109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13" y="1274445"/>
            <a:ext cx="2147882" cy="2361067"/>
          </a:xfrm>
        </p:spPr>
        <p:txBody>
          <a:bodyPr/>
          <a:lstStyle>
            <a:lvl1pPr marL="0" indent="0">
              <a:buNone/>
              <a:defRPr sz="874"/>
            </a:lvl1pPr>
            <a:lvl2pPr marL="249723" indent="0">
              <a:buNone/>
              <a:defRPr sz="765"/>
            </a:lvl2pPr>
            <a:lvl3pPr marL="499445" indent="0">
              <a:buNone/>
              <a:defRPr sz="655"/>
            </a:lvl3pPr>
            <a:lvl4pPr marL="749168" indent="0">
              <a:buNone/>
              <a:defRPr sz="546"/>
            </a:lvl4pPr>
            <a:lvl5pPr marL="998891" indent="0">
              <a:buNone/>
              <a:defRPr sz="546"/>
            </a:lvl5pPr>
            <a:lvl6pPr marL="1248613" indent="0">
              <a:buNone/>
              <a:defRPr sz="546"/>
            </a:lvl6pPr>
            <a:lvl7pPr marL="1498336" indent="0">
              <a:buNone/>
              <a:defRPr sz="546"/>
            </a:lvl7pPr>
            <a:lvl8pPr marL="1748058" indent="0">
              <a:buNone/>
              <a:defRPr sz="546"/>
            </a:lvl8pPr>
            <a:lvl9pPr marL="1997781" indent="0">
              <a:buNone/>
              <a:defRPr sz="54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6A0D-9157-4CD7-A57D-ADEFE0BBC71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3640-D330-4B32-8456-2A66EE50160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18471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845" y="226175"/>
            <a:ext cx="5743873" cy="821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45" y="1130873"/>
            <a:ext cx="5743873" cy="2695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845" y="3937406"/>
            <a:ext cx="1498402" cy="226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D6A0D-9157-4CD7-A57D-ADEFE0BBC71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5980" y="3937406"/>
            <a:ext cx="2247603" cy="226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03316" y="3937406"/>
            <a:ext cx="1498402" cy="226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B3640-D330-4B32-8456-2A66EE50160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33645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499445" rtl="0" eaLnBrk="1" latinLnBrk="0" hangingPunct="1">
        <a:lnSpc>
          <a:spcPct val="90000"/>
        </a:lnSpc>
        <a:spcBef>
          <a:spcPct val="0"/>
        </a:spcBef>
        <a:buNone/>
        <a:defRPr sz="24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4861" indent="-124861" algn="l" defTabSz="499445" rtl="0" eaLnBrk="1" latinLnBrk="0" hangingPunct="1">
        <a:lnSpc>
          <a:spcPct val="90000"/>
        </a:lnSpc>
        <a:spcBef>
          <a:spcPts val="546"/>
        </a:spcBef>
        <a:buFont typeface="Arial" panose="020B0604020202020204" pitchFamily="34" charset="0"/>
        <a:buChar char="•"/>
        <a:defRPr sz="1529" kern="1200">
          <a:solidFill>
            <a:schemeClr val="tx1"/>
          </a:solidFill>
          <a:latin typeface="+mn-lt"/>
          <a:ea typeface="+mn-ea"/>
          <a:cs typeface="+mn-cs"/>
        </a:defRPr>
      </a:lvl1pPr>
      <a:lvl2pPr marL="374584" indent="-124861" algn="l" defTabSz="499445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sz="1311" kern="1200">
          <a:solidFill>
            <a:schemeClr val="tx1"/>
          </a:solidFill>
          <a:latin typeface="+mn-lt"/>
          <a:ea typeface="+mn-ea"/>
          <a:cs typeface="+mn-cs"/>
        </a:defRPr>
      </a:lvl2pPr>
      <a:lvl3pPr marL="624307" indent="-124861" algn="l" defTabSz="499445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sz="1092" kern="1200">
          <a:solidFill>
            <a:schemeClr val="tx1"/>
          </a:solidFill>
          <a:latin typeface="+mn-lt"/>
          <a:ea typeface="+mn-ea"/>
          <a:cs typeface="+mn-cs"/>
        </a:defRPr>
      </a:lvl3pPr>
      <a:lvl4pPr marL="874029" indent="-124861" algn="l" defTabSz="499445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sz="983" kern="1200">
          <a:solidFill>
            <a:schemeClr val="tx1"/>
          </a:solidFill>
          <a:latin typeface="+mn-lt"/>
          <a:ea typeface="+mn-ea"/>
          <a:cs typeface="+mn-cs"/>
        </a:defRPr>
      </a:lvl4pPr>
      <a:lvl5pPr marL="1123752" indent="-124861" algn="l" defTabSz="499445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sz="983" kern="1200">
          <a:solidFill>
            <a:schemeClr val="tx1"/>
          </a:solidFill>
          <a:latin typeface="+mn-lt"/>
          <a:ea typeface="+mn-ea"/>
          <a:cs typeface="+mn-cs"/>
        </a:defRPr>
      </a:lvl5pPr>
      <a:lvl6pPr marL="1373475" indent="-124861" algn="l" defTabSz="499445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sz="983" kern="1200">
          <a:solidFill>
            <a:schemeClr val="tx1"/>
          </a:solidFill>
          <a:latin typeface="+mn-lt"/>
          <a:ea typeface="+mn-ea"/>
          <a:cs typeface="+mn-cs"/>
        </a:defRPr>
      </a:lvl6pPr>
      <a:lvl7pPr marL="1623197" indent="-124861" algn="l" defTabSz="499445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sz="983" kern="1200">
          <a:solidFill>
            <a:schemeClr val="tx1"/>
          </a:solidFill>
          <a:latin typeface="+mn-lt"/>
          <a:ea typeface="+mn-ea"/>
          <a:cs typeface="+mn-cs"/>
        </a:defRPr>
      </a:lvl7pPr>
      <a:lvl8pPr marL="1872920" indent="-124861" algn="l" defTabSz="499445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sz="983" kern="1200">
          <a:solidFill>
            <a:schemeClr val="tx1"/>
          </a:solidFill>
          <a:latin typeface="+mn-lt"/>
          <a:ea typeface="+mn-ea"/>
          <a:cs typeface="+mn-cs"/>
        </a:defRPr>
      </a:lvl8pPr>
      <a:lvl9pPr marL="2122642" indent="-124861" algn="l" defTabSz="499445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sz="9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99445" rtl="0" eaLnBrk="1" latinLnBrk="0" hangingPunct="1">
        <a:defRPr sz="983" kern="1200">
          <a:solidFill>
            <a:schemeClr val="tx1"/>
          </a:solidFill>
          <a:latin typeface="+mn-lt"/>
          <a:ea typeface="+mn-ea"/>
          <a:cs typeface="+mn-cs"/>
        </a:defRPr>
      </a:lvl1pPr>
      <a:lvl2pPr marL="249723" algn="l" defTabSz="499445" rtl="0" eaLnBrk="1" latinLnBrk="0" hangingPunct="1">
        <a:defRPr sz="983" kern="1200">
          <a:solidFill>
            <a:schemeClr val="tx1"/>
          </a:solidFill>
          <a:latin typeface="+mn-lt"/>
          <a:ea typeface="+mn-ea"/>
          <a:cs typeface="+mn-cs"/>
        </a:defRPr>
      </a:lvl2pPr>
      <a:lvl3pPr marL="499445" algn="l" defTabSz="499445" rtl="0" eaLnBrk="1" latinLnBrk="0" hangingPunct="1">
        <a:defRPr sz="983" kern="1200">
          <a:solidFill>
            <a:schemeClr val="tx1"/>
          </a:solidFill>
          <a:latin typeface="+mn-lt"/>
          <a:ea typeface="+mn-ea"/>
          <a:cs typeface="+mn-cs"/>
        </a:defRPr>
      </a:lvl3pPr>
      <a:lvl4pPr marL="749168" algn="l" defTabSz="499445" rtl="0" eaLnBrk="1" latinLnBrk="0" hangingPunct="1">
        <a:defRPr sz="983" kern="1200">
          <a:solidFill>
            <a:schemeClr val="tx1"/>
          </a:solidFill>
          <a:latin typeface="+mn-lt"/>
          <a:ea typeface="+mn-ea"/>
          <a:cs typeface="+mn-cs"/>
        </a:defRPr>
      </a:lvl4pPr>
      <a:lvl5pPr marL="998891" algn="l" defTabSz="499445" rtl="0" eaLnBrk="1" latinLnBrk="0" hangingPunct="1">
        <a:defRPr sz="983" kern="1200">
          <a:solidFill>
            <a:schemeClr val="tx1"/>
          </a:solidFill>
          <a:latin typeface="+mn-lt"/>
          <a:ea typeface="+mn-ea"/>
          <a:cs typeface="+mn-cs"/>
        </a:defRPr>
      </a:lvl5pPr>
      <a:lvl6pPr marL="1248613" algn="l" defTabSz="499445" rtl="0" eaLnBrk="1" latinLnBrk="0" hangingPunct="1">
        <a:defRPr sz="983" kern="1200">
          <a:solidFill>
            <a:schemeClr val="tx1"/>
          </a:solidFill>
          <a:latin typeface="+mn-lt"/>
          <a:ea typeface="+mn-ea"/>
          <a:cs typeface="+mn-cs"/>
        </a:defRPr>
      </a:lvl6pPr>
      <a:lvl7pPr marL="1498336" algn="l" defTabSz="499445" rtl="0" eaLnBrk="1" latinLnBrk="0" hangingPunct="1">
        <a:defRPr sz="983" kern="1200">
          <a:solidFill>
            <a:schemeClr val="tx1"/>
          </a:solidFill>
          <a:latin typeface="+mn-lt"/>
          <a:ea typeface="+mn-ea"/>
          <a:cs typeface="+mn-cs"/>
        </a:defRPr>
      </a:lvl7pPr>
      <a:lvl8pPr marL="1748058" algn="l" defTabSz="499445" rtl="0" eaLnBrk="1" latinLnBrk="0" hangingPunct="1">
        <a:defRPr sz="983" kern="1200">
          <a:solidFill>
            <a:schemeClr val="tx1"/>
          </a:solidFill>
          <a:latin typeface="+mn-lt"/>
          <a:ea typeface="+mn-ea"/>
          <a:cs typeface="+mn-cs"/>
        </a:defRPr>
      </a:lvl8pPr>
      <a:lvl9pPr marL="1997781" algn="l" defTabSz="499445" rtl="0" eaLnBrk="1" latinLnBrk="0" hangingPunct="1">
        <a:defRPr sz="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9" name="Group 358">
            <a:extLst>
              <a:ext uri="{FF2B5EF4-FFF2-40B4-BE49-F238E27FC236}">
                <a16:creationId xmlns:a16="http://schemas.microsoft.com/office/drawing/2014/main" id="{55A24553-E16B-4918-8814-9559951EE3E7}"/>
              </a:ext>
            </a:extLst>
          </p:cNvPr>
          <p:cNvGrpSpPr/>
          <p:nvPr/>
        </p:nvGrpSpPr>
        <p:grpSpPr>
          <a:xfrm>
            <a:off x="53417" y="-71925"/>
            <a:ext cx="6552728" cy="4392000"/>
            <a:chOff x="1331640" y="1844824"/>
            <a:chExt cx="6552728" cy="4104456"/>
          </a:xfrm>
        </p:grpSpPr>
        <p:sp>
          <p:nvSpPr>
            <p:cNvPr id="360" name="Oval 359">
              <a:extLst>
                <a:ext uri="{FF2B5EF4-FFF2-40B4-BE49-F238E27FC236}">
                  <a16:creationId xmlns:a16="http://schemas.microsoft.com/office/drawing/2014/main" id="{022E0DA2-4355-49E3-BFA2-DF4BED9F3580}"/>
                </a:ext>
              </a:extLst>
            </p:cNvPr>
            <p:cNvSpPr/>
            <p:nvPr/>
          </p:nvSpPr>
          <p:spPr bwMode="auto">
            <a:xfrm>
              <a:off x="3667359" y="4002681"/>
              <a:ext cx="1944000" cy="1728000"/>
            </a:xfrm>
            <a:prstGeom prst="ellipse">
              <a:avLst/>
            </a:prstGeom>
            <a:solidFill>
              <a:srgbClr val="D9E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61" name="Oval 360">
              <a:extLst>
                <a:ext uri="{FF2B5EF4-FFF2-40B4-BE49-F238E27FC236}">
                  <a16:creationId xmlns:a16="http://schemas.microsoft.com/office/drawing/2014/main" id="{90EE84CB-54A5-4DDE-A06C-CFAB87AFB062}"/>
                </a:ext>
              </a:extLst>
            </p:cNvPr>
            <p:cNvSpPr/>
            <p:nvPr/>
          </p:nvSpPr>
          <p:spPr bwMode="auto">
            <a:xfrm>
              <a:off x="3673312" y="2068337"/>
              <a:ext cx="1944000" cy="1728000"/>
            </a:xfrm>
            <a:prstGeom prst="ellipse">
              <a:avLst/>
            </a:prstGeom>
            <a:solidFill>
              <a:srgbClr val="D9E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62" name="Oval 361">
              <a:extLst>
                <a:ext uri="{FF2B5EF4-FFF2-40B4-BE49-F238E27FC236}">
                  <a16:creationId xmlns:a16="http://schemas.microsoft.com/office/drawing/2014/main" id="{13E792FA-6B34-433E-84E6-AB6CFA2354C9}"/>
                </a:ext>
              </a:extLst>
            </p:cNvPr>
            <p:cNvSpPr/>
            <p:nvPr/>
          </p:nvSpPr>
          <p:spPr bwMode="auto">
            <a:xfrm>
              <a:off x="5586040" y="4020042"/>
              <a:ext cx="1944000" cy="1728000"/>
            </a:xfrm>
            <a:prstGeom prst="ellipse">
              <a:avLst/>
            </a:prstGeom>
            <a:solidFill>
              <a:srgbClr val="EBF2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63" name="Oval 362">
              <a:extLst>
                <a:ext uri="{FF2B5EF4-FFF2-40B4-BE49-F238E27FC236}">
                  <a16:creationId xmlns:a16="http://schemas.microsoft.com/office/drawing/2014/main" id="{01DCC0CE-A9FB-4E16-B2C4-3E345929AF14}"/>
                </a:ext>
              </a:extLst>
            </p:cNvPr>
            <p:cNvSpPr/>
            <p:nvPr/>
          </p:nvSpPr>
          <p:spPr bwMode="auto">
            <a:xfrm>
              <a:off x="5606238" y="2059056"/>
              <a:ext cx="1944000" cy="1728000"/>
            </a:xfrm>
            <a:prstGeom prst="ellipse">
              <a:avLst/>
            </a:prstGeom>
            <a:solidFill>
              <a:srgbClr val="EBF2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64" name="Oval 363">
              <a:extLst>
                <a:ext uri="{FF2B5EF4-FFF2-40B4-BE49-F238E27FC236}">
                  <a16:creationId xmlns:a16="http://schemas.microsoft.com/office/drawing/2014/main" id="{2D331702-60F6-45A8-A10F-8C083D86D1C0}"/>
                </a:ext>
              </a:extLst>
            </p:cNvPr>
            <p:cNvSpPr/>
            <p:nvPr/>
          </p:nvSpPr>
          <p:spPr bwMode="auto">
            <a:xfrm>
              <a:off x="1747289" y="4005064"/>
              <a:ext cx="1944000" cy="1728000"/>
            </a:xfrm>
            <a:prstGeom prst="ellipse">
              <a:avLst/>
            </a:prstGeom>
            <a:solidFill>
              <a:srgbClr val="EBF2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65" name="Oval 364">
              <a:extLst>
                <a:ext uri="{FF2B5EF4-FFF2-40B4-BE49-F238E27FC236}">
                  <a16:creationId xmlns:a16="http://schemas.microsoft.com/office/drawing/2014/main" id="{C6E6595A-BAE2-45E0-8258-8160157B8D71}"/>
                </a:ext>
              </a:extLst>
            </p:cNvPr>
            <p:cNvSpPr/>
            <p:nvPr/>
          </p:nvSpPr>
          <p:spPr bwMode="auto">
            <a:xfrm>
              <a:off x="1763688" y="2060848"/>
              <a:ext cx="1944000" cy="1728000"/>
            </a:xfrm>
            <a:prstGeom prst="ellipse">
              <a:avLst/>
            </a:prstGeom>
            <a:solidFill>
              <a:srgbClr val="EBF2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66" name="Draaiende pijl 89">
              <a:extLst>
                <a:ext uri="{FF2B5EF4-FFF2-40B4-BE49-F238E27FC236}">
                  <a16:creationId xmlns:a16="http://schemas.microsoft.com/office/drawing/2014/main" id="{B6E39883-0322-4CF0-BE2E-D8FEBF98EAFA}"/>
                </a:ext>
              </a:extLst>
            </p:cNvPr>
            <p:cNvSpPr/>
            <p:nvPr/>
          </p:nvSpPr>
          <p:spPr bwMode="auto">
            <a:xfrm flipV="1">
              <a:off x="5333858" y="1844824"/>
              <a:ext cx="2443699" cy="2160240"/>
            </a:xfrm>
            <a:prstGeom prst="circularArrow">
              <a:avLst>
                <a:gd name="adj1" fmla="val 5839"/>
                <a:gd name="adj2" fmla="val 292611"/>
                <a:gd name="adj3" fmla="val 20530311"/>
                <a:gd name="adj4" fmla="val 10609425"/>
                <a:gd name="adj5" fmla="val 12530"/>
              </a:avLst>
            </a:prstGeom>
            <a:solidFill>
              <a:srgbClr val="001E5F">
                <a:lumMod val="50000"/>
                <a:lumOff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367" name="Draaiende pijl 88">
              <a:extLst>
                <a:ext uri="{FF2B5EF4-FFF2-40B4-BE49-F238E27FC236}">
                  <a16:creationId xmlns:a16="http://schemas.microsoft.com/office/drawing/2014/main" id="{A4CB8564-530F-4773-8516-4009EA40D7AB}"/>
                </a:ext>
              </a:extLst>
            </p:cNvPr>
            <p:cNvSpPr/>
            <p:nvPr/>
          </p:nvSpPr>
          <p:spPr bwMode="auto">
            <a:xfrm>
              <a:off x="3411268" y="1844824"/>
              <a:ext cx="2443699" cy="2160240"/>
            </a:xfrm>
            <a:prstGeom prst="circularArrow">
              <a:avLst>
                <a:gd name="adj1" fmla="val 5839"/>
                <a:gd name="adj2" fmla="val 292611"/>
                <a:gd name="adj3" fmla="val 20530311"/>
                <a:gd name="adj4" fmla="val 10609425"/>
                <a:gd name="adj5" fmla="val 12530"/>
              </a:avLst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368" name="Draaiende pijl 87">
              <a:extLst>
                <a:ext uri="{FF2B5EF4-FFF2-40B4-BE49-F238E27FC236}">
                  <a16:creationId xmlns:a16="http://schemas.microsoft.com/office/drawing/2014/main" id="{F46529BE-58EB-47F4-B269-A3BA1C288C0A}"/>
                </a:ext>
              </a:extLst>
            </p:cNvPr>
            <p:cNvSpPr/>
            <p:nvPr/>
          </p:nvSpPr>
          <p:spPr bwMode="auto">
            <a:xfrm rot="10800000" flipH="1">
              <a:off x="1502789" y="1844824"/>
              <a:ext cx="2443699" cy="2160240"/>
            </a:xfrm>
            <a:prstGeom prst="circularArrow">
              <a:avLst>
                <a:gd name="adj1" fmla="val 5839"/>
                <a:gd name="adj2" fmla="val 292611"/>
                <a:gd name="adj3" fmla="val 20530311"/>
                <a:gd name="adj4" fmla="val 10964906"/>
                <a:gd name="adj5" fmla="val 12530"/>
              </a:avLst>
            </a:prstGeom>
            <a:solidFill>
              <a:srgbClr val="002570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369" name="Draaiende pijl 6">
              <a:extLst>
                <a:ext uri="{FF2B5EF4-FFF2-40B4-BE49-F238E27FC236}">
                  <a16:creationId xmlns:a16="http://schemas.microsoft.com/office/drawing/2014/main" id="{89F634E0-1D5C-4B53-97AA-27EF37328AFE}"/>
                </a:ext>
              </a:extLst>
            </p:cNvPr>
            <p:cNvSpPr/>
            <p:nvPr/>
          </p:nvSpPr>
          <p:spPr bwMode="auto">
            <a:xfrm flipH="1">
              <a:off x="1503291" y="1844824"/>
              <a:ext cx="2443699" cy="2160240"/>
            </a:xfrm>
            <a:prstGeom prst="circularArrow">
              <a:avLst>
                <a:gd name="adj1" fmla="val 5839"/>
                <a:gd name="adj2" fmla="val 292611"/>
                <a:gd name="adj3" fmla="val 20530311"/>
                <a:gd name="adj4" fmla="val 10609425"/>
                <a:gd name="adj5" fmla="val 12530"/>
              </a:avLst>
            </a:prstGeom>
            <a:solidFill>
              <a:srgbClr val="002570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370" name="Draaiende pijl 66">
              <a:extLst>
                <a:ext uri="{FF2B5EF4-FFF2-40B4-BE49-F238E27FC236}">
                  <a16:creationId xmlns:a16="http://schemas.microsoft.com/office/drawing/2014/main" id="{B82F64E7-9D4F-49D4-8712-ACE305AB1ACF}"/>
                </a:ext>
              </a:extLst>
            </p:cNvPr>
            <p:cNvSpPr/>
            <p:nvPr/>
          </p:nvSpPr>
          <p:spPr bwMode="auto">
            <a:xfrm rot="10800000">
              <a:off x="3425882" y="1844824"/>
              <a:ext cx="2443700" cy="2160240"/>
            </a:xfrm>
            <a:prstGeom prst="circularArrow">
              <a:avLst>
                <a:gd name="adj1" fmla="val 5839"/>
                <a:gd name="adj2" fmla="val 292611"/>
                <a:gd name="adj3" fmla="val 20530311"/>
                <a:gd name="adj4" fmla="val 10846544"/>
                <a:gd name="adj5" fmla="val 12530"/>
              </a:avLst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371" name="Afgeronde rechthoek 67">
              <a:extLst>
                <a:ext uri="{FF2B5EF4-FFF2-40B4-BE49-F238E27FC236}">
                  <a16:creationId xmlns:a16="http://schemas.microsoft.com/office/drawing/2014/main" id="{449112AF-7120-46E4-BBDB-9E30104A3A42}"/>
                </a:ext>
              </a:extLst>
            </p:cNvPr>
            <p:cNvSpPr/>
            <p:nvPr/>
          </p:nvSpPr>
          <p:spPr bwMode="auto">
            <a:xfrm>
              <a:off x="3254231" y="2779251"/>
              <a:ext cx="781933" cy="288000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Business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Strategy</a:t>
              </a:r>
            </a:p>
          </p:txBody>
        </p:sp>
        <p:sp>
          <p:nvSpPr>
            <p:cNvPr id="372" name="Afgeronde rechthoek 68">
              <a:extLst>
                <a:ext uri="{FF2B5EF4-FFF2-40B4-BE49-F238E27FC236}">
                  <a16:creationId xmlns:a16="http://schemas.microsoft.com/office/drawing/2014/main" id="{427302C5-307F-4C46-A71C-C4B91EDCE05F}"/>
                </a:ext>
              </a:extLst>
            </p:cNvPr>
            <p:cNvSpPr/>
            <p:nvPr/>
          </p:nvSpPr>
          <p:spPr bwMode="auto">
            <a:xfrm>
              <a:off x="3694266" y="2333934"/>
              <a:ext cx="781933" cy="288000"/>
            </a:xfrm>
            <a:prstGeom prst="roundRect">
              <a:avLst/>
            </a:prstGeom>
            <a:solidFill>
              <a:srgbClr val="001E5F">
                <a:lumMod val="50000"/>
                <a:lumOff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Capability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b="1" kern="0">
                  <a:solidFill>
                    <a:srgbClr val="FFFFFF"/>
                  </a:solidFill>
                  <a:latin typeface="Arial"/>
                  <a:cs typeface="Arial" charset="0"/>
                </a:rPr>
                <a:t>Building</a:t>
              </a:r>
              <a:endPara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373" name="Afgeronde rechthoek 69">
              <a:extLst>
                <a:ext uri="{FF2B5EF4-FFF2-40B4-BE49-F238E27FC236}">
                  <a16:creationId xmlns:a16="http://schemas.microsoft.com/office/drawing/2014/main" id="{10F5C161-7067-4432-A792-6313B6988CDC}"/>
                </a:ext>
              </a:extLst>
            </p:cNvPr>
            <p:cNvSpPr/>
            <p:nvPr/>
          </p:nvSpPr>
          <p:spPr bwMode="auto">
            <a:xfrm>
              <a:off x="4264826" y="1967101"/>
              <a:ext cx="781933" cy="288000"/>
            </a:xfrm>
            <a:prstGeom prst="roundRect">
              <a:avLst/>
            </a:prstGeom>
            <a:solidFill>
              <a:srgbClr val="001E5F">
                <a:lumMod val="50000"/>
                <a:lumOff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b="1" kern="0">
                  <a:solidFill>
                    <a:srgbClr val="FFFFFF"/>
                  </a:solidFill>
                  <a:latin typeface="Arial"/>
                  <a:cs typeface="Arial" charset="0"/>
                </a:rPr>
                <a:t>Management</a:t>
              </a:r>
              <a:endPara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Development</a:t>
              </a:r>
            </a:p>
          </p:txBody>
        </p:sp>
        <p:sp>
          <p:nvSpPr>
            <p:cNvPr id="374" name="Afgeronde rechthoek 70">
              <a:extLst>
                <a:ext uri="{FF2B5EF4-FFF2-40B4-BE49-F238E27FC236}">
                  <a16:creationId xmlns:a16="http://schemas.microsoft.com/office/drawing/2014/main" id="{F5650FCD-6481-4D7C-B92D-66DB87139834}"/>
                </a:ext>
              </a:extLst>
            </p:cNvPr>
            <p:cNvSpPr/>
            <p:nvPr/>
          </p:nvSpPr>
          <p:spPr bwMode="auto">
            <a:xfrm>
              <a:off x="4818721" y="2333934"/>
              <a:ext cx="781933" cy="288000"/>
            </a:xfrm>
            <a:prstGeom prst="roundRect">
              <a:avLst/>
            </a:prstGeom>
            <a:solidFill>
              <a:srgbClr val="001E5F">
                <a:lumMod val="50000"/>
                <a:lumOff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Training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Activities</a:t>
              </a:r>
            </a:p>
          </p:txBody>
        </p:sp>
        <p:sp>
          <p:nvSpPr>
            <p:cNvPr id="375" name="Afgeronde rechthoek 72">
              <a:extLst>
                <a:ext uri="{FF2B5EF4-FFF2-40B4-BE49-F238E27FC236}">
                  <a16:creationId xmlns:a16="http://schemas.microsoft.com/office/drawing/2014/main" id="{48BA145F-5F35-44A3-BDA6-65AAB7329E86}"/>
                </a:ext>
              </a:extLst>
            </p:cNvPr>
            <p:cNvSpPr/>
            <p:nvPr/>
          </p:nvSpPr>
          <p:spPr bwMode="auto">
            <a:xfrm>
              <a:off x="4818721" y="3223699"/>
              <a:ext cx="781933" cy="288000"/>
            </a:xfrm>
            <a:prstGeom prst="roundRect">
              <a:avLst/>
            </a:prstGeom>
            <a:solidFill>
              <a:srgbClr val="001E5F">
                <a:lumMod val="50000"/>
                <a:lumOff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Best Practice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Sharing</a:t>
              </a:r>
            </a:p>
          </p:txBody>
        </p:sp>
        <p:sp>
          <p:nvSpPr>
            <p:cNvPr id="376" name="Afgeronde rechthoek 73">
              <a:extLst>
                <a:ext uri="{FF2B5EF4-FFF2-40B4-BE49-F238E27FC236}">
                  <a16:creationId xmlns:a16="http://schemas.microsoft.com/office/drawing/2014/main" id="{052A7976-AAAE-4853-9803-BDB10031C989}"/>
                </a:ext>
              </a:extLst>
            </p:cNvPr>
            <p:cNvSpPr/>
            <p:nvPr/>
          </p:nvSpPr>
          <p:spPr bwMode="auto">
            <a:xfrm>
              <a:off x="4264826" y="3591400"/>
              <a:ext cx="781933" cy="288000"/>
            </a:xfrm>
            <a:prstGeom prst="roundRect">
              <a:avLst/>
            </a:prstGeom>
            <a:solidFill>
              <a:srgbClr val="001E5F">
                <a:lumMod val="50000"/>
                <a:lumOff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Knowledge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Management</a:t>
              </a:r>
            </a:p>
          </p:txBody>
        </p:sp>
        <p:sp>
          <p:nvSpPr>
            <p:cNvPr id="377" name="Afgeronde rechthoek 74">
              <a:extLst>
                <a:ext uri="{FF2B5EF4-FFF2-40B4-BE49-F238E27FC236}">
                  <a16:creationId xmlns:a16="http://schemas.microsoft.com/office/drawing/2014/main" id="{463B378A-BB87-4B60-89E7-BB99ECF8FB15}"/>
                </a:ext>
              </a:extLst>
            </p:cNvPr>
            <p:cNvSpPr/>
            <p:nvPr/>
          </p:nvSpPr>
          <p:spPr bwMode="auto">
            <a:xfrm>
              <a:off x="3694266" y="3223699"/>
              <a:ext cx="781933" cy="288000"/>
            </a:xfrm>
            <a:prstGeom prst="roundRect">
              <a:avLst/>
            </a:prstGeom>
            <a:solidFill>
              <a:srgbClr val="001E5F">
                <a:lumMod val="50000"/>
                <a:lumOff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Capability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Assessment</a:t>
              </a:r>
            </a:p>
          </p:txBody>
        </p:sp>
        <p:sp>
          <p:nvSpPr>
            <p:cNvPr id="378" name="Tekstvak 75">
              <a:extLst>
                <a:ext uri="{FF2B5EF4-FFF2-40B4-BE49-F238E27FC236}">
                  <a16:creationId xmlns:a16="http://schemas.microsoft.com/office/drawing/2014/main" id="{411A3FAF-5D9A-4BD9-8F39-831B2E78EA27}"/>
                </a:ext>
              </a:extLst>
            </p:cNvPr>
            <p:cNvSpPr txBox="1"/>
            <p:nvPr/>
          </p:nvSpPr>
          <p:spPr>
            <a:xfrm>
              <a:off x="4190510" y="2636912"/>
              <a:ext cx="835485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</a:rPr>
                <a:t>Learning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</a:rPr>
                <a:t>Cycle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</a:rPr>
                <a:t>Get Better</a:t>
              </a:r>
            </a:p>
          </p:txBody>
        </p:sp>
        <p:sp>
          <p:nvSpPr>
            <p:cNvPr id="379" name="Afgeronde rechthoek 5">
              <a:extLst>
                <a:ext uri="{FF2B5EF4-FFF2-40B4-BE49-F238E27FC236}">
                  <a16:creationId xmlns:a16="http://schemas.microsoft.com/office/drawing/2014/main" id="{C276A0B7-0E40-48B0-BD3A-C2752CC021BD}"/>
                </a:ext>
              </a:extLst>
            </p:cNvPr>
            <p:cNvSpPr/>
            <p:nvPr/>
          </p:nvSpPr>
          <p:spPr bwMode="auto">
            <a:xfrm>
              <a:off x="1331640" y="2779251"/>
              <a:ext cx="781933" cy="288000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Business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Planning</a:t>
              </a:r>
            </a:p>
          </p:txBody>
        </p:sp>
        <p:sp>
          <p:nvSpPr>
            <p:cNvPr id="380" name="Afgeronde rechthoek 9">
              <a:extLst>
                <a:ext uri="{FF2B5EF4-FFF2-40B4-BE49-F238E27FC236}">
                  <a16:creationId xmlns:a16="http://schemas.microsoft.com/office/drawing/2014/main" id="{05DD1C37-BF95-4901-8DBF-8D4A5A7039B5}"/>
                </a:ext>
              </a:extLst>
            </p:cNvPr>
            <p:cNvSpPr/>
            <p:nvPr/>
          </p:nvSpPr>
          <p:spPr bwMode="auto">
            <a:xfrm>
              <a:off x="1761905" y="2333934"/>
              <a:ext cx="781933" cy="288000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Organizational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Review</a:t>
              </a:r>
            </a:p>
          </p:txBody>
        </p:sp>
        <p:sp>
          <p:nvSpPr>
            <p:cNvPr id="381" name="Afgeronde rechthoek 10">
              <a:extLst>
                <a:ext uri="{FF2B5EF4-FFF2-40B4-BE49-F238E27FC236}">
                  <a16:creationId xmlns:a16="http://schemas.microsoft.com/office/drawing/2014/main" id="{F7349EAE-A9A2-462D-BFA3-C5C4688AEC51}"/>
                </a:ext>
              </a:extLst>
            </p:cNvPr>
            <p:cNvSpPr/>
            <p:nvPr/>
          </p:nvSpPr>
          <p:spPr bwMode="auto">
            <a:xfrm>
              <a:off x="2342235" y="1967101"/>
              <a:ext cx="781933" cy="288000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Change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Management</a:t>
              </a:r>
            </a:p>
          </p:txBody>
        </p:sp>
        <p:sp>
          <p:nvSpPr>
            <p:cNvPr id="382" name="Afgeronde rechthoek 11">
              <a:extLst>
                <a:ext uri="{FF2B5EF4-FFF2-40B4-BE49-F238E27FC236}">
                  <a16:creationId xmlns:a16="http://schemas.microsoft.com/office/drawing/2014/main" id="{16FC3E08-690D-4151-9692-9E18FDEED84B}"/>
                </a:ext>
              </a:extLst>
            </p:cNvPr>
            <p:cNvSpPr/>
            <p:nvPr/>
          </p:nvSpPr>
          <p:spPr bwMode="auto">
            <a:xfrm>
              <a:off x="2896130" y="2333934"/>
              <a:ext cx="781933" cy="288000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Implementation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Planning</a:t>
              </a:r>
            </a:p>
          </p:txBody>
        </p:sp>
        <p:sp>
          <p:nvSpPr>
            <p:cNvPr id="383" name="Afgeronde rechthoek 12">
              <a:extLst>
                <a:ext uri="{FF2B5EF4-FFF2-40B4-BE49-F238E27FC236}">
                  <a16:creationId xmlns:a16="http://schemas.microsoft.com/office/drawing/2014/main" id="{061C332E-57A5-4D03-8091-4AA583693F22}"/>
                </a:ext>
              </a:extLst>
            </p:cNvPr>
            <p:cNvSpPr/>
            <p:nvPr/>
          </p:nvSpPr>
          <p:spPr bwMode="auto">
            <a:xfrm>
              <a:off x="3257254" y="2779251"/>
              <a:ext cx="781933" cy="288000"/>
            </a:xfrm>
            <a:prstGeom prst="roundRect">
              <a:avLst/>
            </a:prstGeom>
            <a:solidFill>
              <a:srgbClr val="001E5F">
                <a:lumMod val="50000"/>
                <a:lumOff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Organizational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Redesign</a:t>
              </a:r>
            </a:p>
          </p:txBody>
        </p:sp>
        <p:sp>
          <p:nvSpPr>
            <p:cNvPr id="384" name="Afgeronde rechthoek 13">
              <a:extLst>
                <a:ext uri="{FF2B5EF4-FFF2-40B4-BE49-F238E27FC236}">
                  <a16:creationId xmlns:a16="http://schemas.microsoft.com/office/drawing/2014/main" id="{AF33EF94-B6BF-469F-95BE-A1B38B1CA3E0}"/>
                </a:ext>
              </a:extLst>
            </p:cNvPr>
            <p:cNvSpPr/>
            <p:nvPr/>
          </p:nvSpPr>
          <p:spPr bwMode="auto">
            <a:xfrm>
              <a:off x="2896130" y="3223699"/>
              <a:ext cx="781933" cy="288000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Capability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Requirements</a:t>
              </a:r>
            </a:p>
          </p:txBody>
        </p:sp>
        <p:sp>
          <p:nvSpPr>
            <p:cNvPr id="385" name="Afgeronde rechthoek 14">
              <a:extLst>
                <a:ext uri="{FF2B5EF4-FFF2-40B4-BE49-F238E27FC236}">
                  <a16:creationId xmlns:a16="http://schemas.microsoft.com/office/drawing/2014/main" id="{ACC79B45-2988-45FF-AA21-B10FEE6FFDF1}"/>
                </a:ext>
              </a:extLst>
            </p:cNvPr>
            <p:cNvSpPr/>
            <p:nvPr/>
          </p:nvSpPr>
          <p:spPr bwMode="auto">
            <a:xfrm>
              <a:off x="2342235" y="3591400"/>
              <a:ext cx="781933" cy="288000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Business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Process Maps</a:t>
              </a:r>
            </a:p>
          </p:txBody>
        </p:sp>
        <p:sp>
          <p:nvSpPr>
            <p:cNvPr id="386" name="Afgeronde rechthoek 17">
              <a:extLst>
                <a:ext uri="{FF2B5EF4-FFF2-40B4-BE49-F238E27FC236}">
                  <a16:creationId xmlns:a16="http://schemas.microsoft.com/office/drawing/2014/main" id="{B82BD77E-5E62-40ED-8530-78D40721D685}"/>
                </a:ext>
              </a:extLst>
            </p:cNvPr>
            <p:cNvSpPr/>
            <p:nvPr/>
          </p:nvSpPr>
          <p:spPr bwMode="auto">
            <a:xfrm>
              <a:off x="1761905" y="3223699"/>
              <a:ext cx="781933" cy="288000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Business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Remodeling</a:t>
              </a:r>
            </a:p>
          </p:txBody>
        </p:sp>
        <p:sp>
          <p:nvSpPr>
            <p:cNvPr id="387" name="Tekstvak 41">
              <a:extLst>
                <a:ext uri="{FF2B5EF4-FFF2-40B4-BE49-F238E27FC236}">
                  <a16:creationId xmlns:a16="http://schemas.microsoft.com/office/drawing/2014/main" id="{16494BF5-C1F7-4C56-A552-537134E2C245}"/>
                </a:ext>
              </a:extLst>
            </p:cNvPr>
            <p:cNvSpPr txBox="1"/>
            <p:nvPr/>
          </p:nvSpPr>
          <p:spPr>
            <a:xfrm>
              <a:off x="2218430" y="2636912"/>
              <a:ext cx="1013419" cy="5752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</a:rPr>
                <a:t>Organizing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</a:rPr>
                <a:t>Cycle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</a:rPr>
                <a:t>Get </a:t>
              </a:r>
              <a:r>
                <a:rPr lang="en-US" sz="1000" i="1" kern="0" dirty="0" err="1">
                  <a:solidFill>
                    <a:srgbClr val="002570"/>
                  </a:solidFill>
                  <a:latin typeface="Arial"/>
                </a:rPr>
                <a:t>Structur</a:t>
              </a:r>
              <a:r>
                <a:rPr kumimoji="0" lang="en-US" sz="1000" b="0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</a:rPr>
                <a:t>ed</a:t>
              </a:r>
            </a:p>
          </p:txBody>
        </p:sp>
        <p:sp>
          <p:nvSpPr>
            <p:cNvPr id="388" name="Draaiende pijl 76">
              <a:extLst>
                <a:ext uri="{FF2B5EF4-FFF2-40B4-BE49-F238E27FC236}">
                  <a16:creationId xmlns:a16="http://schemas.microsoft.com/office/drawing/2014/main" id="{3BF61893-9BCA-4A81-A844-609284A93A0D}"/>
                </a:ext>
              </a:extLst>
            </p:cNvPr>
            <p:cNvSpPr/>
            <p:nvPr/>
          </p:nvSpPr>
          <p:spPr bwMode="auto">
            <a:xfrm rot="10800000" flipV="1">
              <a:off x="5348473" y="1844824"/>
              <a:ext cx="2443700" cy="2160240"/>
            </a:xfrm>
            <a:prstGeom prst="circularArrow">
              <a:avLst>
                <a:gd name="adj1" fmla="val 5839"/>
                <a:gd name="adj2" fmla="val 292611"/>
                <a:gd name="adj3" fmla="val 20530311"/>
                <a:gd name="adj4" fmla="val 10678285"/>
                <a:gd name="adj5" fmla="val 12530"/>
              </a:avLst>
            </a:prstGeom>
            <a:solidFill>
              <a:srgbClr val="001E5F">
                <a:lumMod val="50000"/>
                <a:lumOff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389" name="Afgeronde rechthoek 78">
              <a:extLst>
                <a:ext uri="{FF2B5EF4-FFF2-40B4-BE49-F238E27FC236}">
                  <a16:creationId xmlns:a16="http://schemas.microsoft.com/office/drawing/2014/main" id="{F427873A-A63A-4171-ACC1-D3313BC73850}"/>
                </a:ext>
              </a:extLst>
            </p:cNvPr>
            <p:cNvSpPr/>
            <p:nvPr/>
          </p:nvSpPr>
          <p:spPr bwMode="auto">
            <a:xfrm>
              <a:off x="5616857" y="2333934"/>
              <a:ext cx="781933" cy="288000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Team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Building</a:t>
              </a:r>
            </a:p>
          </p:txBody>
        </p:sp>
        <p:sp>
          <p:nvSpPr>
            <p:cNvPr id="390" name="Afgeronde rechthoek 79">
              <a:extLst>
                <a:ext uri="{FF2B5EF4-FFF2-40B4-BE49-F238E27FC236}">
                  <a16:creationId xmlns:a16="http://schemas.microsoft.com/office/drawing/2014/main" id="{5A1CCF33-3CBF-4263-BD0F-AC80C5A0BB27}"/>
                </a:ext>
              </a:extLst>
            </p:cNvPr>
            <p:cNvSpPr/>
            <p:nvPr/>
          </p:nvSpPr>
          <p:spPr bwMode="auto">
            <a:xfrm>
              <a:off x="6187416" y="1967101"/>
              <a:ext cx="781933" cy="288000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Confidence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Building</a:t>
              </a:r>
            </a:p>
          </p:txBody>
        </p:sp>
        <p:sp>
          <p:nvSpPr>
            <p:cNvPr id="391" name="Afgeronde rechthoek 80">
              <a:extLst>
                <a:ext uri="{FF2B5EF4-FFF2-40B4-BE49-F238E27FC236}">
                  <a16:creationId xmlns:a16="http://schemas.microsoft.com/office/drawing/2014/main" id="{C38B06F2-714E-4BFB-9B58-E7EB68D3F6F4}"/>
                </a:ext>
              </a:extLst>
            </p:cNvPr>
            <p:cNvSpPr/>
            <p:nvPr/>
          </p:nvSpPr>
          <p:spPr bwMode="auto">
            <a:xfrm>
              <a:off x="6762857" y="2333934"/>
              <a:ext cx="781933" cy="288000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Celebrating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Success</a:t>
              </a:r>
            </a:p>
          </p:txBody>
        </p:sp>
        <p:sp>
          <p:nvSpPr>
            <p:cNvPr id="392" name="Afgeronde rechthoek 81">
              <a:extLst>
                <a:ext uri="{FF2B5EF4-FFF2-40B4-BE49-F238E27FC236}">
                  <a16:creationId xmlns:a16="http://schemas.microsoft.com/office/drawing/2014/main" id="{7A57ECF9-9AD6-4837-97CF-E50B6BD72177}"/>
                </a:ext>
              </a:extLst>
            </p:cNvPr>
            <p:cNvSpPr/>
            <p:nvPr/>
          </p:nvSpPr>
          <p:spPr bwMode="auto">
            <a:xfrm>
              <a:off x="7102435" y="2779251"/>
              <a:ext cx="781933" cy="288000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Work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Performance</a:t>
              </a:r>
            </a:p>
          </p:txBody>
        </p:sp>
        <p:sp>
          <p:nvSpPr>
            <p:cNvPr id="393" name="Afgeronde rechthoek 82">
              <a:extLst>
                <a:ext uri="{FF2B5EF4-FFF2-40B4-BE49-F238E27FC236}">
                  <a16:creationId xmlns:a16="http://schemas.microsoft.com/office/drawing/2014/main" id="{BB69D6E6-D762-42FB-9446-B0384766FFFD}"/>
                </a:ext>
              </a:extLst>
            </p:cNvPr>
            <p:cNvSpPr/>
            <p:nvPr/>
          </p:nvSpPr>
          <p:spPr bwMode="auto">
            <a:xfrm>
              <a:off x="6762857" y="3223699"/>
              <a:ext cx="781933" cy="288000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Leadership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Guidance</a:t>
              </a:r>
            </a:p>
          </p:txBody>
        </p:sp>
        <p:sp>
          <p:nvSpPr>
            <p:cNvPr id="394" name="Afgeronde rechthoek 83">
              <a:extLst>
                <a:ext uri="{FF2B5EF4-FFF2-40B4-BE49-F238E27FC236}">
                  <a16:creationId xmlns:a16="http://schemas.microsoft.com/office/drawing/2014/main" id="{9A15FB70-A7E5-4EAF-ADCF-8E488076E09A}"/>
                </a:ext>
              </a:extLst>
            </p:cNvPr>
            <p:cNvSpPr/>
            <p:nvPr/>
          </p:nvSpPr>
          <p:spPr bwMode="auto">
            <a:xfrm>
              <a:off x="6187416" y="3591400"/>
              <a:ext cx="781933" cy="288000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Employee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Empowerment</a:t>
              </a:r>
            </a:p>
          </p:txBody>
        </p:sp>
        <p:sp>
          <p:nvSpPr>
            <p:cNvPr id="395" name="Afgeronde rechthoek 84">
              <a:extLst>
                <a:ext uri="{FF2B5EF4-FFF2-40B4-BE49-F238E27FC236}">
                  <a16:creationId xmlns:a16="http://schemas.microsoft.com/office/drawing/2014/main" id="{CBBB4023-B821-4CEB-AB0E-5C1DD0642C46}"/>
                </a:ext>
              </a:extLst>
            </p:cNvPr>
            <p:cNvSpPr/>
            <p:nvPr/>
          </p:nvSpPr>
          <p:spPr bwMode="auto">
            <a:xfrm>
              <a:off x="5616857" y="3223699"/>
              <a:ext cx="781933" cy="288000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Employee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Involvement</a:t>
              </a:r>
            </a:p>
          </p:txBody>
        </p:sp>
        <p:sp>
          <p:nvSpPr>
            <p:cNvPr id="396" name="Tekstvak 85">
              <a:extLst>
                <a:ext uri="{FF2B5EF4-FFF2-40B4-BE49-F238E27FC236}">
                  <a16:creationId xmlns:a16="http://schemas.microsoft.com/office/drawing/2014/main" id="{AEE2A262-8316-4517-BD0D-108830F5CBBB}"/>
                </a:ext>
              </a:extLst>
            </p:cNvPr>
            <p:cNvSpPr txBox="1"/>
            <p:nvPr/>
          </p:nvSpPr>
          <p:spPr>
            <a:xfrm>
              <a:off x="5991110" y="2636912"/>
              <a:ext cx="1107996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</a:rPr>
                <a:t>Engagement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</a:rPr>
                <a:t>Cycle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</a:rPr>
                <a:t>Get Motivated</a:t>
              </a:r>
            </a:p>
          </p:txBody>
        </p:sp>
        <p:sp>
          <p:nvSpPr>
            <p:cNvPr id="397" name="Afgeronde rechthoek 71">
              <a:extLst>
                <a:ext uri="{FF2B5EF4-FFF2-40B4-BE49-F238E27FC236}">
                  <a16:creationId xmlns:a16="http://schemas.microsoft.com/office/drawing/2014/main" id="{87930C43-64CE-45A3-980B-1D28CCE38C8E}"/>
                </a:ext>
              </a:extLst>
            </p:cNvPr>
            <p:cNvSpPr/>
            <p:nvPr/>
          </p:nvSpPr>
          <p:spPr bwMode="auto">
            <a:xfrm>
              <a:off x="5179844" y="2779251"/>
              <a:ext cx="781933" cy="288000"/>
            </a:xfrm>
            <a:prstGeom prst="roundRect">
              <a:avLst/>
            </a:prstGeom>
            <a:solidFill>
              <a:srgbClr val="001E5F">
                <a:lumMod val="50000"/>
                <a:lumOff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Process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Improvement</a:t>
              </a:r>
            </a:p>
          </p:txBody>
        </p:sp>
        <p:sp>
          <p:nvSpPr>
            <p:cNvPr id="398" name="Draaiende pijl 45">
              <a:extLst>
                <a:ext uri="{FF2B5EF4-FFF2-40B4-BE49-F238E27FC236}">
                  <a16:creationId xmlns:a16="http://schemas.microsoft.com/office/drawing/2014/main" id="{88DF56F0-4754-4182-B69C-305E9DE2CD69}"/>
                </a:ext>
              </a:extLst>
            </p:cNvPr>
            <p:cNvSpPr/>
            <p:nvPr/>
          </p:nvSpPr>
          <p:spPr bwMode="auto">
            <a:xfrm>
              <a:off x="5333858" y="3789040"/>
              <a:ext cx="2443699" cy="2160240"/>
            </a:xfrm>
            <a:prstGeom prst="circularArrow">
              <a:avLst>
                <a:gd name="adj1" fmla="val 5839"/>
                <a:gd name="adj2" fmla="val 292611"/>
                <a:gd name="adj3" fmla="val 20530311"/>
                <a:gd name="adj4" fmla="val 10609425"/>
                <a:gd name="adj5" fmla="val 12530"/>
              </a:avLst>
            </a:prstGeom>
            <a:solidFill>
              <a:srgbClr val="001E5F">
                <a:lumMod val="50000"/>
                <a:lumOff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399" name="Draaiende pijl 46">
              <a:extLst>
                <a:ext uri="{FF2B5EF4-FFF2-40B4-BE49-F238E27FC236}">
                  <a16:creationId xmlns:a16="http://schemas.microsoft.com/office/drawing/2014/main" id="{454C119F-3CC4-45DA-B0DC-55576CB6F674}"/>
                </a:ext>
              </a:extLst>
            </p:cNvPr>
            <p:cNvSpPr/>
            <p:nvPr/>
          </p:nvSpPr>
          <p:spPr bwMode="auto">
            <a:xfrm flipV="1">
              <a:off x="3411268" y="3789040"/>
              <a:ext cx="2443699" cy="2160240"/>
            </a:xfrm>
            <a:prstGeom prst="circularArrow">
              <a:avLst>
                <a:gd name="adj1" fmla="val 5839"/>
                <a:gd name="adj2" fmla="val 292611"/>
                <a:gd name="adj3" fmla="val 20530311"/>
                <a:gd name="adj4" fmla="val 10609425"/>
                <a:gd name="adj5" fmla="val 12530"/>
              </a:avLst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400" name="Draaiende pijl 47">
              <a:extLst>
                <a:ext uri="{FF2B5EF4-FFF2-40B4-BE49-F238E27FC236}">
                  <a16:creationId xmlns:a16="http://schemas.microsoft.com/office/drawing/2014/main" id="{AD8BB2DA-6992-41DF-8BC5-51D31DFD8567}"/>
                </a:ext>
              </a:extLst>
            </p:cNvPr>
            <p:cNvSpPr/>
            <p:nvPr/>
          </p:nvSpPr>
          <p:spPr bwMode="auto">
            <a:xfrm rot="10800000" flipH="1" flipV="1">
              <a:off x="1502789" y="3789040"/>
              <a:ext cx="2443699" cy="2160240"/>
            </a:xfrm>
            <a:prstGeom prst="circularArrow">
              <a:avLst>
                <a:gd name="adj1" fmla="val 5839"/>
                <a:gd name="adj2" fmla="val 292611"/>
                <a:gd name="adj3" fmla="val 20530311"/>
                <a:gd name="adj4" fmla="val 10964906"/>
                <a:gd name="adj5" fmla="val 12530"/>
              </a:avLst>
            </a:prstGeom>
            <a:solidFill>
              <a:srgbClr val="002570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401" name="Draaiende pijl 48">
              <a:extLst>
                <a:ext uri="{FF2B5EF4-FFF2-40B4-BE49-F238E27FC236}">
                  <a16:creationId xmlns:a16="http://schemas.microsoft.com/office/drawing/2014/main" id="{F68EDF7C-210B-4F8D-9A0F-A0470BF799DF}"/>
                </a:ext>
              </a:extLst>
            </p:cNvPr>
            <p:cNvSpPr/>
            <p:nvPr/>
          </p:nvSpPr>
          <p:spPr bwMode="auto">
            <a:xfrm flipH="1" flipV="1">
              <a:off x="1503291" y="3789040"/>
              <a:ext cx="2443699" cy="2160240"/>
            </a:xfrm>
            <a:prstGeom prst="circularArrow">
              <a:avLst>
                <a:gd name="adj1" fmla="val 5839"/>
                <a:gd name="adj2" fmla="val 292611"/>
                <a:gd name="adj3" fmla="val 20530311"/>
                <a:gd name="adj4" fmla="val 10609425"/>
                <a:gd name="adj5" fmla="val 12530"/>
              </a:avLst>
            </a:prstGeom>
            <a:solidFill>
              <a:srgbClr val="002570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402" name="Draaiende pijl 49">
              <a:extLst>
                <a:ext uri="{FF2B5EF4-FFF2-40B4-BE49-F238E27FC236}">
                  <a16:creationId xmlns:a16="http://schemas.microsoft.com/office/drawing/2014/main" id="{7A5ECAA2-C94C-4748-AAC8-52A0C638801C}"/>
                </a:ext>
              </a:extLst>
            </p:cNvPr>
            <p:cNvSpPr/>
            <p:nvPr/>
          </p:nvSpPr>
          <p:spPr bwMode="auto">
            <a:xfrm rot="10800000" flipV="1">
              <a:off x="3425882" y="3789040"/>
              <a:ext cx="2443700" cy="2160240"/>
            </a:xfrm>
            <a:prstGeom prst="circularArrow">
              <a:avLst>
                <a:gd name="adj1" fmla="val 5839"/>
                <a:gd name="adj2" fmla="val 292611"/>
                <a:gd name="adj3" fmla="val 20530311"/>
                <a:gd name="adj4" fmla="val 10846544"/>
                <a:gd name="adj5" fmla="val 12530"/>
              </a:avLst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403" name="Afgeronde rechthoek 50">
              <a:extLst>
                <a:ext uri="{FF2B5EF4-FFF2-40B4-BE49-F238E27FC236}">
                  <a16:creationId xmlns:a16="http://schemas.microsoft.com/office/drawing/2014/main" id="{8B5DA5DC-6027-429D-B3B4-A40D20D8C04B}"/>
                </a:ext>
              </a:extLst>
            </p:cNvPr>
            <p:cNvSpPr/>
            <p:nvPr/>
          </p:nvSpPr>
          <p:spPr bwMode="auto">
            <a:xfrm>
              <a:off x="3254231" y="4723467"/>
              <a:ext cx="781933" cy="288000"/>
            </a:xfrm>
            <a:prstGeom prst="roundRect">
              <a:avLst/>
            </a:prstGeom>
            <a:solidFill>
              <a:srgbClr val="425690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Business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Strategy</a:t>
              </a:r>
            </a:p>
          </p:txBody>
        </p:sp>
        <p:sp>
          <p:nvSpPr>
            <p:cNvPr id="404" name="Afgeronde rechthoek 51">
              <a:extLst>
                <a:ext uri="{FF2B5EF4-FFF2-40B4-BE49-F238E27FC236}">
                  <a16:creationId xmlns:a16="http://schemas.microsoft.com/office/drawing/2014/main" id="{8D7BE5AB-2EFA-451A-B537-0E5A22D3380F}"/>
                </a:ext>
              </a:extLst>
            </p:cNvPr>
            <p:cNvSpPr/>
            <p:nvPr/>
          </p:nvSpPr>
          <p:spPr bwMode="auto">
            <a:xfrm>
              <a:off x="3694266" y="4278150"/>
              <a:ext cx="781933" cy="288000"/>
            </a:xfrm>
            <a:prstGeom prst="roundRect">
              <a:avLst/>
            </a:prstGeom>
            <a:solidFill>
              <a:srgbClr val="001E5F">
                <a:lumMod val="50000"/>
                <a:lumOff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Competence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Assessment</a:t>
              </a:r>
            </a:p>
          </p:txBody>
        </p:sp>
        <p:sp>
          <p:nvSpPr>
            <p:cNvPr id="405" name="Afgeronde rechthoek 52">
              <a:extLst>
                <a:ext uri="{FF2B5EF4-FFF2-40B4-BE49-F238E27FC236}">
                  <a16:creationId xmlns:a16="http://schemas.microsoft.com/office/drawing/2014/main" id="{5D69EED9-E9B1-4C03-83D9-BEC019ABE340}"/>
                </a:ext>
              </a:extLst>
            </p:cNvPr>
            <p:cNvSpPr/>
            <p:nvPr/>
          </p:nvSpPr>
          <p:spPr bwMode="auto">
            <a:xfrm>
              <a:off x="4264826" y="3911317"/>
              <a:ext cx="781933" cy="288000"/>
            </a:xfrm>
            <a:prstGeom prst="roundRect">
              <a:avLst/>
            </a:prstGeom>
            <a:solidFill>
              <a:srgbClr val="001E5F">
                <a:lumMod val="50000"/>
                <a:lumOff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Coaching &amp;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Mentoring</a:t>
              </a:r>
            </a:p>
          </p:txBody>
        </p:sp>
        <p:sp>
          <p:nvSpPr>
            <p:cNvPr id="406" name="Afgeronde rechthoek 53">
              <a:extLst>
                <a:ext uri="{FF2B5EF4-FFF2-40B4-BE49-F238E27FC236}">
                  <a16:creationId xmlns:a16="http://schemas.microsoft.com/office/drawing/2014/main" id="{42FE8732-E34E-4F0A-99DD-8D661054A6D5}"/>
                </a:ext>
              </a:extLst>
            </p:cNvPr>
            <p:cNvSpPr/>
            <p:nvPr/>
          </p:nvSpPr>
          <p:spPr bwMode="auto">
            <a:xfrm>
              <a:off x="4818721" y="4278150"/>
              <a:ext cx="781933" cy="288000"/>
            </a:xfrm>
            <a:prstGeom prst="roundRect">
              <a:avLst/>
            </a:prstGeom>
            <a:solidFill>
              <a:srgbClr val="001E5F">
                <a:lumMod val="50000"/>
                <a:lumOff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Development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Feedback</a:t>
              </a:r>
            </a:p>
          </p:txBody>
        </p:sp>
        <p:sp>
          <p:nvSpPr>
            <p:cNvPr id="407" name="Afgeronde rechthoek 54">
              <a:extLst>
                <a:ext uri="{FF2B5EF4-FFF2-40B4-BE49-F238E27FC236}">
                  <a16:creationId xmlns:a16="http://schemas.microsoft.com/office/drawing/2014/main" id="{E1E6B8F7-7FC5-4CEF-91B7-F5384C82FA35}"/>
                </a:ext>
              </a:extLst>
            </p:cNvPr>
            <p:cNvSpPr/>
            <p:nvPr/>
          </p:nvSpPr>
          <p:spPr bwMode="auto">
            <a:xfrm>
              <a:off x="4818721" y="5167915"/>
              <a:ext cx="781933" cy="288000"/>
            </a:xfrm>
            <a:prstGeom prst="roundRect">
              <a:avLst/>
            </a:prstGeom>
            <a:solidFill>
              <a:srgbClr val="001E5F">
                <a:lumMod val="50000"/>
                <a:lumOff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Training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Activities</a:t>
              </a:r>
            </a:p>
          </p:txBody>
        </p:sp>
        <p:sp>
          <p:nvSpPr>
            <p:cNvPr id="408" name="Afgeronde rechthoek 55">
              <a:extLst>
                <a:ext uri="{FF2B5EF4-FFF2-40B4-BE49-F238E27FC236}">
                  <a16:creationId xmlns:a16="http://schemas.microsoft.com/office/drawing/2014/main" id="{548AE121-CE12-4ED2-9012-AC9F1A2E6C3C}"/>
                </a:ext>
              </a:extLst>
            </p:cNvPr>
            <p:cNvSpPr/>
            <p:nvPr/>
          </p:nvSpPr>
          <p:spPr bwMode="auto">
            <a:xfrm>
              <a:off x="4264826" y="5535616"/>
              <a:ext cx="781933" cy="288000"/>
            </a:xfrm>
            <a:prstGeom prst="roundRect">
              <a:avLst/>
            </a:prstGeom>
            <a:solidFill>
              <a:srgbClr val="001E5F">
                <a:lumMod val="50000"/>
                <a:lumOff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Career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Planning</a:t>
              </a:r>
            </a:p>
          </p:txBody>
        </p:sp>
        <p:sp>
          <p:nvSpPr>
            <p:cNvPr id="409" name="Afgeronde rechthoek 56">
              <a:extLst>
                <a:ext uri="{FF2B5EF4-FFF2-40B4-BE49-F238E27FC236}">
                  <a16:creationId xmlns:a16="http://schemas.microsoft.com/office/drawing/2014/main" id="{719BD89B-F5BD-4F8F-80BF-CA0EF3A1921B}"/>
                </a:ext>
              </a:extLst>
            </p:cNvPr>
            <p:cNvSpPr/>
            <p:nvPr/>
          </p:nvSpPr>
          <p:spPr bwMode="auto">
            <a:xfrm>
              <a:off x="3694266" y="5167915"/>
              <a:ext cx="781933" cy="288000"/>
            </a:xfrm>
            <a:prstGeom prst="roundRect">
              <a:avLst/>
            </a:prstGeom>
            <a:solidFill>
              <a:srgbClr val="001E5F">
                <a:lumMod val="50000"/>
                <a:lumOff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Job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Appointments</a:t>
              </a:r>
            </a:p>
          </p:txBody>
        </p:sp>
        <p:sp>
          <p:nvSpPr>
            <p:cNvPr id="410" name="Tekstvak 57">
              <a:extLst>
                <a:ext uri="{FF2B5EF4-FFF2-40B4-BE49-F238E27FC236}">
                  <a16:creationId xmlns:a16="http://schemas.microsoft.com/office/drawing/2014/main" id="{D73366A0-203F-434A-BB28-C867EECB180D}"/>
                </a:ext>
              </a:extLst>
            </p:cNvPr>
            <p:cNvSpPr txBox="1"/>
            <p:nvPr/>
          </p:nvSpPr>
          <p:spPr>
            <a:xfrm>
              <a:off x="4033414" y="4581128"/>
              <a:ext cx="1149674" cy="615553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</a:rPr>
                <a:t>Development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</a:rPr>
                <a:t>Cycle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</a:rPr>
                <a:t>Get Growing</a:t>
              </a:r>
            </a:p>
          </p:txBody>
        </p:sp>
        <p:sp>
          <p:nvSpPr>
            <p:cNvPr id="411" name="Afgeronde rechthoek 58">
              <a:extLst>
                <a:ext uri="{FF2B5EF4-FFF2-40B4-BE49-F238E27FC236}">
                  <a16:creationId xmlns:a16="http://schemas.microsoft.com/office/drawing/2014/main" id="{B66F901B-4D74-4B1F-824E-CF76E9A17AB1}"/>
                </a:ext>
              </a:extLst>
            </p:cNvPr>
            <p:cNvSpPr/>
            <p:nvPr/>
          </p:nvSpPr>
          <p:spPr bwMode="auto">
            <a:xfrm>
              <a:off x="1331640" y="4723467"/>
              <a:ext cx="781933" cy="288000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Business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Planning</a:t>
              </a:r>
            </a:p>
          </p:txBody>
        </p:sp>
        <p:sp>
          <p:nvSpPr>
            <p:cNvPr id="412" name="Afgeronde rechthoek 59">
              <a:extLst>
                <a:ext uri="{FF2B5EF4-FFF2-40B4-BE49-F238E27FC236}">
                  <a16:creationId xmlns:a16="http://schemas.microsoft.com/office/drawing/2014/main" id="{A386A619-D753-4130-BB9D-0AB4EE172C60}"/>
                </a:ext>
              </a:extLst>
            </p:cNvPr>
            <p:cNvSpPr/>
            <p:nvPr/>
          </p:nvSpPr>
          <p:spPr bwMode="auto">
            <a:xfrm>
              <a:off x="1761905" y="4278150"/>
              <a:ext cx="781933" cy="288000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Organizational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Requirements</a:t>
              </a:r>
            </a:p>
          </p:txBody>
        </p:sp>
        <p:sp>
          <p:nvSpPr>
            <p:cNvPr id="413" name="Afgeronde rechthoek 60">
              <a:extLst>
                <a:ext uri="{FF2B5EF4-FFF2-40B4-BE49-F238E27FC236}">
                  <a16:creationId xmlns:a16="http://schemas.microsoft.com/office/drawing/2014/main" id="{26D14A29-9302-489B-94BD-DBD141140DB4}"/>
                </a:ext>
              </a:extLst>
            </p:cNvPr>
            <p:cNvSpPr/>
            <p:nvPr/>
          </p:nvSpPr>
          <p:spPr bwMode="auto">
            <a:xfrm>
              <a:off x="2342235" y="3911317"/>
              <a:ext cx="781933" cy="288000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Job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Profiles</a:t>
              </a:r>
            </a:p>
          </p:txBody>
        </p:sp>
        <p:sp>
          <p:nvSpPr>
            <p:cNvPr id="414" name="Afgeronde rechthoek 61">
              <a:extLst>
                <a:ext uri="{FF2B5EF4-FFF2-40B4-BE49-F238E27FC236}">
                  <a16:creationId xmlns:a16="http://schemas.microsoft.com/office/drawing/2014/main" id="{569E5E56-E40E-4FFC-8C74-36D602D077CF}"/>
                </a:ext>
              </a:extLst>
            </p:cNvPr>
            <p:cNvSpPr/>
            <p:nvPr/>
          </p:nvSpPr>
          <p:spPr bwMode="auto">
            <a:xfrm>
              <a:off x="2896130" y="4278150"/>
              <a:ext cx="781933" cy="288000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Succession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Planning</a:t>
              </a:r>
            </a:p>
          </p:txBody>
        </p:sp>
        <p:sp>
          <p:nvSpPr>
            <p:cNvPr id="415" name="Afgeronde rechthoek 62">
              <a:extLst>
                <a:ext uri="{FF2B5EF4-FFF2-40B4-BE49-F238E27FC236}">
                  <a16:creationId xmlns:a16="http://schemas.microsoft.com/office/drawing/2014/main" id="{57250827-06EB-4700-9022-EF27683E25A3}"/>
                </a:ext>
              </a:extLst>
            </p:cNvPr>
            <p:cNvSpPr/>
            <p:nvPr/>
          </p:nvSpPr>
          <p:spPr bwMode="auto">
            <a:xfrm>
              <a:off x="3257254" y="4723467"/>
              <a:ext cx="781933" cy="288000"/>
            </a:xfrm>
            <a:prstGeom prst="roundRect">
              <a:avLst/>
            </a:prstGeom>
            <a:solidFill>
              <a:srgbClr val="001E5F">
                <a:lumMod val="50000"/>
                <a:lumOff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Workforce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Planning</a:t>
              </a:r>
            </a:p>
          </p:txBody>
        </p:sp>
        <p:sp>
          <p:nvSpPr>
            <p:cNvPr id="416" name="Afgeronde rechthoek 63">
              <a:extLst>
                <a:ext uri="{FF2B5EF4-FFF2-40B4-BE49-F238E27FC236}">
                  <a16:creationId xmlns:a16="http://schemas.microsoft.com/office/drawing/2014/main" id="{BF377D8B-82A0-41C7-A39D-14F4FC73EA14}"/>
                </a:ext>
              </a:extLst>
            </p:cNvPr>
            <p:cNvSpPr/>
            <p:nvPr/>
          </p:nvSpPr>
          <p:spPr bwMode="auto">
            <a:xfrm>
              <a:off x="2896130" y="5167915"/>
              <a:ext cx="781933" cy="288000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Recruitment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Activities</a:t>
              </a:r>
            </a:p>
          </p:txBody>
        </p:sp>
        <p:sp>
          <p:nvSpPr>
            <p:cNvPr id="417" name="Afgeronde rechthoek 64">
              <a:extLst>
                <a:ext uri="{FF2B5EF4-FFF2-40B4-BE49-F238E27FC236}">
                  <a16:creationId xmlns:a16="http://schemas.microsoft.com/office/drawing/2014/main" id="{3DC6DD5C-07C4-48EC-9DF1-5CB88304DAB0}"/>
                </a:ext>
              </a:extLst>
            </p:cNvPr>
            <p:cNvSpPr/>
            <p:nvPr/>
          </p:nvSpPr>
          <p:spPr bwMode="auto">
            <a:xfrm>
              <a:off x="2342235" y="5535616"/>
              <a:ext cx="781933" cy="288000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b="1" kern="0" dirty="0">
                  <a:solidFill>
                    <a:srgbClr val="FFFFFF"/>
                  </a:solidFill>
                  <a:latin typeface="Arial"/>
                  <a:cs typeface="Arial" charset="0"/>
                </a:rPr>
                <a:t>Onboarding</a:t>
              </a:r>
              <a:endPara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b="1" kern="0" dirty="0">
                  <a:solidFill>
                    <a:srgbClr val="FFFFFF"/>
                  </a:solidFill>
                  <a:latin typeface="Arial"/>
                  <a:cs typeface="Arial" charset="0"/>
                </a:rPr>
                <a:t>Activities</a:t>
              </a:r>
              <a:endPara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418" name="Afgeronde rechthoek 65">
              <a:extLst>
                <a:ext uri="{FF2B5EF4-FFF2-40B4-BE49-F238E27FC236}">
                  <a16:creationId xmlns:a16="http://schemas.microsoft.com/office/drawing/2014/main" id="{33F0AE69-8ECE-4867-A087-1506FFDAB807}"/>
                </a:ext>
              </a:extLst>
            </p:cNvPr>
            <p:cNvSpPr/>
            <p:nvPr/>
          </p:nvSpPr>
          <p:spPr bwMode="auto">
            <a:xfrm>
              <a:off x="1761905" y="5167915"/>
              <a:ext cx="781933" cy="288000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b="1" kern="0" dirty="0">
                  <a:solidFill>
                    <a:srgbClr val="FFFFFF"/>
                  </a:solidFill>
                  <a:latin typeface="Arial"/>
                  <a:cs typeface="Arial" charset="0"/>
                </a:rPr>
                <a:t>Talent</a:t>
              </a:r>
              <a:endPara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Review</a:t>
              </a:r>
            </a:p>
          </p:txBody>
        </p:sp>
        <p:sp>
          <p:nvSpPr>
            <p:cNvPr id="419" name="Tekstvak 77">
              <a:extLst>
                <a:ext uri="{FF2B5EF4-FFF2-40B4-BE49-F238E27FC236}">
                  <a16:creationId xmlns:a16="http://schemas.microsoft.com/office/drawing/2014/main" id="{EF329E7E-7995-41D3-9E28-2985ECC8DFC7}"/>
                </a:ext>
              </a:extLst>
            </p:cNvPr>
            <p:cNvSpPr txBox="1"/>
            <p:nvPr/>
          </p:nvSpPr>
          <p:spPr>
            <a:xfrm>
              <a:off x="2335450" y="4581128"/>
              <a:ext cx="779380" cy="615553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</a:rPr>
                <a:t>Staffing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</a:rPr>
                <a:t>Cycle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</a:rPr>
                <a:t>Get Talent</a:t>
              </a:r>
            </a:p>
          </p:txBody>
        </p:sp>
        <p:sp>
          <p:nvSpPr>
            <p:cNvPr id="420" name="Draaiende pijl 86">
              <a:extLst>
                <a:ext uri="{FF2B5EF4-FFF2-40B4-BE49-F238E27FC236}">
                  <a16:creationId xmlns:a16="http://schemas.microsoft.com/office/drawing/2014/main" id="{E2B4D905-2E59-408D-A246-12339FBC5B9E}"/>
                </a:ext>
              </a:extLst>
            </p:cNvPr>
            <p:cNvSpPr/>
            <p:nvPr/>
          </p:nvSpPr>
          <p:spPr bwMode="auto">
            <a:xfrm rot="10800000">
              <a:off x="5348473" y="3789040"/>
              <a:ext cx="2443700" cy="2160240"/>
            </a:xfrm>
            <a:prstGeom prst="circularArrow">
              <a:avLst>
                <a:gd name="adj1" fmla="val 5839"/>
                <a:gd name="adj2" fmla="val 292611"/>
                <a:gd name="adj3" fmla="val 20530311"/>
                <a:gd name="adj4" fmla="val 10678285"/>
                <a:gd name="adj5" fmla="val 12530"/>
              </a:avLst>
            </a:prstGeom>
            <a:solidFill>
              <a:srgbClr val="001E5F">
                <a:lumMod val="50000"/>
                <a:lumOff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421" name="Afgeronde rechthoek 90">
              <a:extLst>
                <a:ext uri="{FF2B5EF4-FFF2-40B4-BE49-F238E27FC236}">
                  <a16:creationId xmlns:a16="http://schemas.microsoft.com/office/drawing/2014/main" id="{D6399685-98B9-4577-B3BD-4974630A702F}"/>
                </a:ext>
              </a:extLst>
            </p:cNvPr>
            <p:cNvSpPr/>
            <p:nvPr/>
          </p:nvSpPr>
          <p:spPr bwMode="auto">
            <a:xfrm>
              <a:off x="5616857" y="4278150"/>
              <a:ext cx="781933" cy="288000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Setting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KPIs</a:t>
              </a:r>
            </a:p>
          </p:txBody>
        </p:sp>
        <p:sp>
          <p:nvSpPr>
            <p:cNvPr id="422" name="Afgeronde rechthoek 91">
              <a:extLst>
                <a:ext uri="{FF2B5EF4-FFF2-40B4-BE49-F238E27FC236}">
                  <a16:creationId xmlns:a16="http://schemas.microsoft.com/office/drawing/2014/main" id="{5CD75C88-4A24-4FB7-BE54-330F71B5F44A}"/>
                </a:ext>
              </a:extLst>
            </p:cNvPr>
            <p:cNvSpPr/>
            <p:nvPr/>
          </p:nvSpPr>
          <p:spPr bwMode="auto">
            <a:xfrm>
              <a:off x="6187416" y="3911317"/>
              <a:ext cx="781933" cy="288000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Working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Conditions</a:t>
              </a:r>
            </a:p>
          </p:txBody>
        </p:sp>
        <p:sp>
          <p:nvSpPr>
            <p:cNvPr id="423" name="Afgeronde rechthoek 92">
              <a:extLst>
                <a:ext uri="{FF2B5EF4-FFF2-40B4-BE49-F238E27FC236}">
                  <a16:creationId xmlns:a16="http://schemas.microsoft.com/office/drawing/2014/main" id="{9227B42D-9596-4338-8EB3-BBFB39D65148}"/>
                </a:ext>
              </a:extLst>
            </p:cNvPr>
            <p:cNvSpPr/>
            <p:nvPr/>
          </p:nvSpPr>
          <p:spPr bwMode="auto">
            <a:xfrm>
              <a:off x="6762857" y="4278150"/>
              <a:ext cx="781933" cy="288000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Conflict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Resolution</a:t>
              </a:r>
            </a:p>
          </p:txBody>
        </p:sp>
        <p:sp>
          <p:nvSpPr>
            <p:cNvPr id="424" name="Afgeronde rechthoek 93">
              <a:extLst>
                <a:ext uri="{FF2B5EF4-FFF2-40B4-BE49-F238E27FC236}">
                  <a16:creationId xmlns:a16="http://schemas.microsoft.com/office/drawing/2014/main" id="{31CE820E-A188-4E4F-978B-8EBD6D9B237E}"/>
                </a:ext>
              </a:extLst>
            </p:cNvPr>
            <p:cNvSpPr/>
            <p:nvPr/>
          </p:nvSpPr>
          <p:spPr bwMode="auto">
            <a:xfrm>
              <a:off x="7102435" y="4723467"/>
              <a:ext cx="781933" cy="288000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Work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Performance</a:t>
              </a:r>
            </a:p>
          </p:txBody>
        </p:sp>
        <p:sp>
          <p:nvSpPr>
            <p:cNvPr id="425" name="Afgeronde rechthoek 94">
              <a:extLst>
                <a:ext uri="{FF2B5EF4-FFF2-40B4-BE49-F238E27FC236}">
                  <a16:creationId xmlns:a16="http://schemas.microsoft.com/office/drawing/2014/main" id="{ABD97CE5-EB91-4689-9814-AF864DA67C5A}"/>
                </a:ext>
              </a:extLst>
            </p:cNvPr>
            <p:cNvSpPr/>
            <p:nvPr/>
          </p:nvSpPr>
          <p:spPr bwMode="auto">
            <a:xfrm>
              <a:off x="6762857" y="5167915"/>
              <a:ext cx="781933" cy="288000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Performance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Assessment</a:t>
              </a:r>
            </a:p>
          </p:txBody>
        </p:sp>
        <p:sp>
          <p:nvSpPr>
            <p:cNvPr id="426" name="Afgeronde rechthoek 95">
              <a:extLst>
                <a:ext uri="{FF2B5EF4-FFF2-40B4-BE49-F238E27FC236}">
                  <a16:creationId xmlns:a16="http://schemas.microsoft.com/office/drawing/2014/main" id="{CA1F05B7-15D0-4389-84EC-A14C254E62B0}"/>
                </a:ext>
              </a:extLst>
            </p:cNvPr>
            <p:cNvSpPr/>
            <p:nvPr/>
          </p:nvSpPr>
          <p:spPr bwMode="auto">
            <a:xfrm>
              <a:off x="6187416" y="5535616"/>
              <a:ext cx="781933" cy="288000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Compensation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&amp; Benefits</a:t>
              </a:r>
            </a:p>
          </p:txBody>
        </p:sp>
        <p:sp>
          <p:nvSpPr>
            <p:cNvPr id="427" name="Afgeronde rechthoek 97">
              <a:extLst>
                <a:ext uri="{FF2B5EF4-FFF2-40B4-BE49-F238E27FC236}">
                  <a16:creationId xmlns:a16="http://schemas.microsoft.com/office/drawing/2014/main" id="{731C7873-6DD3-4E34-9BAB-8BDC4FAD6CBA}"/>
                </a:ext>
              </a:extLst>
            </p:cNvPr>
            <p:cNvSpPr/>
            <p:nvPr/>
          </p:nvSpPr>
          <p:spPr bwMode="auto">
            <a:xfrm>
              <a:off x="5616857" y="5167915"/>
              <a:ext cx="781933" cy="288000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Engagement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&amp; Loyalty</a:t>
              </a:r>
            </a:p>
          </p:txBody>
        </p:sp>
        <p:sp>
          <p:nvSpPr>
            <p:cNvPr id="428" name="Tekstvak 98">
              <a:extLst>
                <a:ext uri="{FF2B5EF4-FFF2-40B4-BE49-F238E27FC236}">
                  <a16:creationId xmlns:a16="http://schemas.microsoft.com/office/drawing/2014/main" id="{80202355-D5EE-4624-B6EF-542DA604CE69}"/>
                </a:ext>
              </a:extLst>
            </p:cNvPr>
            <p:cNvSpPr txBox="1"/>
            <p:nvPr/>
          </p:nvSpPr>
          <p:spPr>
            <a:xfrm>
              <a:off x="5983895" y="4581128"/>
              <a:ext cx="1122422" cy="615553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</a:rPr>
                <a:t>Performance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</a:rPr>
                <a:t>Cycle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</a:rPr>
                <a:t>Get Results</a:t>
              </a:r>
            </a:p>
          </p:txBody>
        </p:sp>
        <p:sp>
          <p:nvSpPr>
            <p:cNvPr id="429" name="Afgeronde rechthoek 99">
              <a:extLst>
                <a:ext uri="{FF2B5EF4-FFF2-40B4-BE49-F238E27FC236}">
                  <a16:creationId xmlns:a16="http://schemas.microsoft.com/office/drawing/2014/main" id="{4F7D772E-2BFD-403D-B440-33054FF011A5}"/>
                </a:ext>
              </a:extLst>
            </p:cNvPr>
            <p:cNvSpPr/>
            <p:nvPr/>
          </p:nvSpPr>
          <p:spPr bwMode="auto">
            <a:xfrm>
              <a:off x="5179844" y="4723467"/>
              <a:ext cx="781933" cy="288000"/>
            </a:xfrm>
            <a:prstGeom prst="roundRect">
              <a:avLst/>
            </a:prstGeom>
            <a:solidFill>
              <a:srgbClr val="001E5F">
                <a:lumMod val="50000"/>
                <a:lumOff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Work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charset="0"/>
                </a:rPr>
                <a:t>Planning</a:t>
              </a:r>
            </a:p>
          </p:txBody>
        </p:sp>
      </p:grpSp>
      <p:sp>
        <p:nvSpPr>
          <p:cNvPr id="430" name="TextBox 54">
            <a:extLst>
              <a:ext uri="{FF2B5EF4-FFF2-40B4-BE49-F238E27FC236}">
                <a16:creationId xmlns:a16="http://schemas.microsoft.com/office/drawing/2014/main" id="{A1808B7A-139B-4E3F-8185-A1CBD256B261}"/>
              </a:ext>
            </a:extLst>
          </p:cNvPr>
          <p:cNvSpPr txBox="1"/>
          <p:nvPr/>
        </p:nvSpPr>
        <p:spPr>
          <a:xfrm>
            <a:off x="5094019" y="3453920"/>
            <a:ext cx="42191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700" i="1" dirty="0">
                <a:solidFill>
                  <a:srgbClr val="0070C0"/>
                </a:solidFill>
              </a:rPr>
              <a:t>©Ron </a:t>
            </a:r>
          </a:p>
          <a:p>
            <a:pPr algn="ctr"/>
            <a:r>
              <a:rPr lang="en-GB" sz="700" i="1" dirty="0">
                <a:solidFill>
                  <a:srgbClr val="0070C0"/>
                </a:solidFill>
              </a:rPr>
              <a:t>Meyer</a:t>
            </a:r>
          </a:p>
          <a:p>
            <a:pPr algn="ctr"/>
            <a:r>
              <a:rPr lang="en-GB" sz="700" i="1" dirty="0">
                <a:solidFill>
                  <a:srgbClr val="0070C0"/>
                </a:solidFill>
              </a:rPr>
              <a:t> 2021</a:t>
            </a:r>
            <a:endParaRPr lang="en-US" sz="7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592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8D72DF9-86DC-45D1-A15D-9A01B0B673E2}"/>
</file>

<file path=customXml/itemProps2.xml><?xml version="1.0" encoding="utf-8"?>
<ds:datastoreItem xmlns:ds="http://schemas.openxmlformats.org/officeDocument/2006/customXml" ds:itemID="{CBA9609B-3D9E-4E3C-B6DD-0BA23B5A5250}"/>
</file>

<file path=customXml/itemProps3.xml><?xml version="1.0" encoding="utf-8"?>
<ds:datastoreItem xmlns:ds="http://schemas.openxmlformats.org/officeDocument/2006/customXml" ds:itemID="{A7A9D496-4319-4E15-A69D-5FE59345468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126</Words>
  <Application>Microsoft Office PowerPoint</Application>
  <PresentationFormat>Custom</PresentationFormat>
  <Paragraphs>113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2</cp:revision>
  <dcterms:created xsi:type="dcterms:W3CDTF">2021-08-16T12:00:00Z</dcterms:created>
  <dcterms:modified xsi:type="dcterms:W3CDTF">2025-04-16T13:36:38Z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