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8856663" cy="5075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C2E5"/>
    <a:srgbClr val="C2D2EC"/>
    <a:srgbClr val="CDD9EF"/>
    <a:srgbClr val="B7CDFF"/>
    <a:srgbClr val="003399"/>
    <a:srgbClr val="C1D4FF"/>
    <a:srgbClr val="2980FF"/>
    <a:srgbClr val="81ABFF"/>
    <a:srgbClr val="CDDEFF"/>
    <a:srgbClr val="001F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4A2996-9B87-40B4-A452-5E2637912FDF}" v="1" dt="2025-04-16T13:33:23.1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0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494A2996-9B87-40B4-A452-5E2637912FDF}"/>
    <pc:docChg chg="modSld">
      <pc:chgData name="Ron Meyer" userId="65e0fe92-5782-4809-b035-4f1ab31a5557" providerId="ADAL" clId="{494A2996-9B87-40B4-A452-5E2637912FDF}" dt="2025-04-16T13:33:23.111" v="0" actId="164"/>
      <pc:docMkLst>
        <pc:docMk/>
      </pc:docMkLst>
      <pc:sldChg chg="addSp modSp modAnim">
        <pc:chgData name="Ron Meyer" userId="65e0fe92-5782-4809-b035-4f1ab31a5557" providerId="ADAL" clId="{494A2996-9B87-40B4-A452-5E2637912FDF}" dt="2025-04-16T13:33:23.111" v="0" actId="164"/>
        <pc:sldMkLst>
          <pc:docMk/>
          <pc:sldMk cId="3312448577" sldId="256"/>
        </pc:sldMkLst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" creationId="{2CAD33B2-41F4-9377-E4EA-5CFCF0017BA8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" creationId="{C5AA2DEF-8828-2FA9-62D7-894E0FD4B565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" creationId="{D7FFBF68-8E77-DCF7-70AB-611743586541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5" creationId="{B8907AE6-B707-6890-EBD4-C153DBDF83DE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6" creationId="{F7C9B938-5BC8-AAB5-7AC8-5D37C155FD93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7" creationId="{D855F42E-9474-F47E-E642-C8B778E8F8F6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9" creationId="{4855A422-95FA-79F0-E32D-EB0835C8A5AF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0" creationId="{A391FCEE-0780-F843-0733-D491E2062B90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1" creationId="{6830349F-674B-B1DA-2A7A-873228E8F95F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3" creationId="{90085ABC-C8B6-00A5-2DF7-851D86011802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4" creationId="{7CECE0A7-2CF2-EE3D-B5D3-BF1C12A0F868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5" creationId="{271E1A63-1791-9B4B-277C-C29212B05DB2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8" creationId="{D54E7FC7-CB7C-1906-DE75-804229EEA9E0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19" creationId="{704B6143-44CE-AC77-152B-C2552D37348D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0" creationId="{3CE5637F-8F5F-07BA-2B40-D6DFCE7C70FF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2" creationId="{F2DFDA6E-72F8-38B8-35EB-7C26F40F4225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3" creationId="{1E0A5698-C6A3-68E9-52FD-DA2F03C8750E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4" creationId="{D3CB739A-3C31-849B-B29C-6FB66F1FFD8E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5" creationId="{DC94A7D5-6589-2205-1883-B46E214FFD05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6" creationId="{D163BBAC-BE6B-4A02-C54A-B346228E7988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7" creationId="{C0FB6B22-2C9F-7D1B-93B3-446BFE41B829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8" creationId="{55DF2C4F-8DA6-EC12-9923-E5F36CD1DC88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29" creationId="{985C50E7-0B36-D226-7705-B9AA76191412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0" creationId="{F18935EA-D064-91EE-3B6B-5162D04CE467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1" creationId="{20CCA5A0-B4D5-6F79-73E9-E278196F56FD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2" creationId="{49A95CB2-F75B-8D87-8CC0-120BCF9C03AA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3" creationId="{56A95A46-ADFB-7319-0C30-1520534F77B5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4" creationId="{2710166D-4C80-BAF5-C8B0-C2040E15EE4C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5" creationId="{1FE552B9-C93B-8B70-E5EB-43DDE64FC054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6" creationId="{EFDDBA8E-77E8-CDC5-49DA-7C624E5868CC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7" creationId="{E032F344-1547-2FD8-79DE-79C226BC387C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8" creationId="{80BC72A6-0C01-8F79-3C4A-EF0B02EAD482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39" creationId="{0430D454-0E30-C160-9105-CB8D677AAD59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0" creationId="{1A46FB9B-16C0-861B-A31C-181B151220E1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1" creationId="{840A41CA-5240-9606-E29D-0BE9B6E2AB46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2" creationId="{47C10635-EDF8-C336-4FC9-37CA93BDC670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3" creationId="{995943B2-7A2E-D010-4028-B87427BBA472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4" creationId="{695FC756-1051-2069-972E-061862BA94DF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5" creationId="{96EA0100-562C-C335-75E4-6D9770B95A2D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6" creationId="{0A1D4B80-8E48-163F-951A-EFB9AE2BADF5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7" creationId="{32AA19E3-0759-523D-5D6C-3CC62B8B8E37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8" creationId="{2B601C85-64C4-5FE8-C261-BECCD105524D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49" creationId="{4CBAB048-56D5-A4C5-9529-DA91CC32F6E9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50" creationId="{F9C23BD7-3691-F24E-7154-10665B5C9CB5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51" creationId="{98E932E3-4D1B-0AF3-3F6B-FC191F8686BE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62" creationId="{98C617E4-5DEA-DA2A-736A-1776EB579BAF}"/>
          </ac:spMkLst>
        </pc:spChg>
        <pc:spChg chg="mod">
          <ac:chgData name="Ron Meyer" userId="65e0fe92-5782-4809-b035-4f1ab31a5557" providerId="ADAL" clId="{494A2996-9B87-40B4-A452-5E2637912FDF}" dt="2025-04-16T13:33:23.111" v="0" actId="164"/>
          <ac:spMkLst>
            <pc:docMk/>
            <pc:sldMk cId="3312448577" sldId="256"/>
            <ac:spMk id="64" creationId="{7B3F0442-4E6A-09C7-227B-7ABCA94CB904}"/>
          </ac:spMkLst>
        </pc:spChg>
        <pc:grpChg chg="add mod">
          <ac:chgData name="Ron Meyer" userId="65e0fe92-5782-4809-b035-4f1ab31a5557" providerId="ADAL" clId="{494A2996-9B87-40B4-A452-5E2637912FDF}" dt="2025-04-16T13:33:23.111" v="0" actId="164"/>
          <ac:grpSpMkLst>
            <pc:docMk/>
            <pc:sldMk cId="3312448577" sldId="256"/>
            <ac:grpSpMk id="8" creationId="{0954D6B5-EA4B-C44C-07C1-252EC272F994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7083" y="830601"/>
            <a:ext cx="6642497" cy="1766935"/>
          </a:xfrm>
        </p:spPr>
        <p:txBody>
          <a:bodyPr anchor="b"/>
          <a:lstStyle>
            <a:lvl1pPr algn="ctr"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7083" y="2665675"/>
            <a:ext cx="6642497" cy="1225341"/>
          </a:xfrm>
        </p:spPr>
        <p:txBody>
          <a:bodyPr/>
          <a:lstStyle>
            <a:lvl1pPr marL="0" indent="0" algn="ctr">
              <a:buNone/>
              <a:defRPr sz="1743"/>
            </a:lvl1pPr>
            <a:lvl2pPr marL="332110" indent="0" algn="ctr">
              <a:buNone/>
              <a:defRPr sz="1453"/>
            </a:lvl2pPr>
            <a:lvl3pPr marL="664220" indent="0" algn="ctr">
              <a:buNone/>
              <a:defRPr sz="1308"/>
            </a:lvl3pPr>
            <a:lvl4pPr marL="996330" indent="0" algn="ctr">
              <a:buNone/>
              <a:defRPr sz="1162"/>
            </a:lvl4pPr>
            <a:lvl5pPr marL="1328440" indent="0" algn="ctr">
              <a:buNone/>
              <a:defRPr sz="1162"/>
            </a:lvl5pPr>
            <a:lvl6pPr marL="1660550" indent="0" algn="ctr">
              <a:buNone/>
              <a:defRPr sz="1162"/>
            </a:lvl6pPr>
            <a:lvl7pPr marL="1992660" indent="0" algn="ctr">
              <a:buNone/>
              <a:defRPr sz="1162"/>
            </a:lvl7pPr>
            <a:lvl8pPr marL="2324771" indent="0" algn="ctr">
              <a:buNone/>
              <a:defRPr sz="1162"/>
            </a:lvl8pPr>
            <a:lvl9pPr marL="2656881" indent="0" algn="ctr">
              <a:buNone/>
              <a:defRPr sz="116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747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8601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38049" y="270209"/>
            <a:ext cx="1909718" cy="430103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895" y="270209"/>
            <a:ext cx="5618446" cy="43010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5015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2103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283" y="1265286"/>
            <a:ext cx="7638872" cy="2111158"/>
          </a:xfrm>
        </p:spPr>
        <p:txBody>
          <a:bodyPr anchor="b"/>
          <a:lstStyle>
            <a:lvl1pPr>
              <a:defRPr sz="435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283" y="3396416"/>
            <a:ext cx="7638872" cy="1110208"/>
          </a:xfrm>
        </p:spPr>
        <p:txBody>
          <a:bodyPr/>
          <a:lstStyle>
            <a:lvl1pPr marL="0" indent="0">
              <a:buNone/>
              <a:defRPr sz="1743">
                <a:solidFill>
                  <a:schemeClr val="tx1">
                    <a:tint val="75000"/>
                  </a:schemeClr>
                </a:solidFill>
              </a:defRPr>
            </a:lvl1pPr>
            <a:lvl2pPr marL="332110" indent="0">
              <a:buNone/>
              <a:defRPr sz="1453">
                <a:solidFill>
                  <a:schemeClr val="tx1">
                    <a:tint val="75000"/>
                  </a:schemeClr>
                </a:solidFill>
              </a:defRPr>
            </a:lvl2pPr>
            <a:lvl3pPr marL="664220" indent="0">
              <a:buNone/>
              <a:defRPr sz="1308">
                <a:solidFill>
                  <a:schemeClr val="tx1">
                    <a:tint val="75000"/>
                  </a:schemeClr>
                </a:solidFill>
              </a:defRPr>
            </a:lvl3pPr>
            <a:lvl4pPr marL="99633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4pPr>
            <a:lvl5pPr marL="132844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5pPr>
            <a:lvl6pPr marL="166055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6pPr>
            <a:lvl7pPr marL="1992660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7pPr>
            <a:lvl8pPr marL="232477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8pPr>
            <a:lvl9pPr marL="2656881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94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895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3686" y="1351047"/>
            <a:ext cx="3764082" cy="3220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8589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49" y="270210"/>
            <a:ext cx="7638872" cy="98097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0050" y="1244139"/>
            <a:ext cx="3746783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050" y="1853872"/>
            <a:ext cx="3746783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3686" y="1244139"/>
            <a:ext cx="3765235" cy="609733"/>
          </a:xfrm>
        </p:spPr>
        <p:txBody>
          <a:bodyPr anchor="b"/>
          <a:lstStyle>
            <a:lvl1pPr marL="0" indent="0">
              <a:buNone/>
              <a:defRPr sz="1743" b="1"/>
            </a:lvl1pPr>
            <a:lvl2pPr marL="332110" indent="0">
              <a:buNone/>
              <a:defRPr sz="1453" b="1"/>
            </a:lvl2pPr>
            <a:lvl3pPr marL="664220" indent="0">
              <a:buNone/>
              <a:defRPr sz="1308" b="1"/>
            </a:lvl3pPr>
            <a:lvl4pPr marL="996330" indent="0">
              <a:buNone/>
              <a:defRPr sz="1162" b="1"/>
            </a:lvl4pPr>
            <a:lvl5pPr marL="1328440" indent="0">
              <a:buNone/>
              <a:defRPr sz="1162" b="1"/>
            </a:lvl5pPr>
            <a:lvl6pPr marL="1660550" indent="0">
              <a:buNone/>
              <a:defRPr sz="1162" b="1"/>
            </a:lvl6pPr>
            <a:lvl7pPr marL="1992660" indent="0">
              <a:buNone/>
              <a:defRPr sz="1162" b="1"/>
            </a:lvl7pPr>
            <a:lvl8pPr marL="2324771" indent="0">
              <a:buNone/>
              <a:defRPr sz="1162" b="1"/>
            </a:lvl8pPr>
            <a:lvl9pPr marL="2656881" indent="0">
              <a:buNone/>
              <a:defRPr sz="116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3686" y="1853872"/>
            <a:ext cx="3765235" cy="27267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75249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802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3926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5235" y="730741"/>
            <a:ext cx="4483686" cy="3606708"/>
          </a:xfrm>
        </p:spPr>
        <p:txBody>
          <a:bodyPr/>
          <a:lstStyle>
            <a:lvl1pPr>
              <a:defRPr sz="2324"/>
            </a:lvl1pPr>
            <a:lvl2pPr>
              <a:defRPr sz="2034"/>
            </a:lvl2pPr>
            <a:lvl3pPr>
              <a:defRPr sz="1743"/>
            </a:lvl3pPr>
            <a:lvl4pPr>
              <a:defRPr sz="1453"/>
            </a:lvl4pPr>
            <a:lvl5pPr>
              <a:defRPr sz="1453"/>
            </a:lvl5pPr>
            <a:lvl6pPr>
              <a:defRPr sz="1453"/>
            </a:lvl6pPr>
            <a:lvl7pPr>
              <a:defRPr sz="1453"/>
            </a:lvl7pPr>
            <a:lvl8pPr>
              <a:defRPr sz="1453"/>
            </a:lvl8pPr>
            <a:lvl9pPr>
              <a:defRPr sz="14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943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050" y="338349"/>
            <a:ext cx="2856504" cy="1184222"/>
          </a:xfrm>
        </p:spPr>
        <p:txBody>
          <a:bodyPr anchor="b"/>
          <a:lstStyle>
            <a:lvl1pPr>
              <a:defRPr sz="23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65235" y="730741"/>
            <a:ext cx="4483686" cy="3606708"/>
          </a:xfrm>
        </p:spPr>
        <p:txBody>
          <a:bodyPr anchor="t"/>
          <a:lstStyle>
            <a:lvl1pPr marL="0" indent="0">
              <a:buNone/>
              <a:defRPr sz="2324"/>
            </a:lvl1pPr>
            <a:lvl2pPr marL="332110" indent="0">
              <a:buNone/>
              <a:defRPr sz="2034"/>
            </a:lvl2pPr>
            <a:lvl3pPr marL="664220" indent="0">
              <a:buNone/>
              <a:defRPr sz="1743"/>
            </a:lvl3pPr>
            <a:lvl4pPr marL="996330" indent="0">
              <a:buNone/>
              <a:defRPr sz="1453"/>
            </a:lvl4pPr>
            <a:lvl5pPr marL="1328440" indent="0">
              <a:buNone/>
              <a:defRPr sz="1453"/>
            </a:lvl5pPr>
            <a:lvl6pPr marL="1660550" indent="0">
              <a:buNone/>
              <a:defRPr sz="1453"/>
            </a:lvl6pPr>
            <a:lvl7pPr marL="1992660" indent="0">
              <a:buNone/>
              <a:defRPr sz="1453"/>
            </a:lvl7pPr>
            <a:lvl8pPr marL="2324771" indent="0">
              <a:buNone/>
              <a:defRPr sz="1453"/>
            </a:lvl8pPr>
            <a:lvl9pPr marL="2656881" indent="0">
              <a:buNone/>
              <a:defRPr sz="14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0050" y="1522571"/>
            <a:ext cx="2856504" cy="2820752"/>
          </a:xfrm>
        </p:spPr>
        <p:txBody>
          <a:bodyPr/>
          <a:lstStyle>
            <a:lvl1pPr marL="0" indent="0">
              <a:buNone/>
              <a:defRPr sz="1162"/>
            </a:lvl1pPr>
            <a:lvl2pPr marL="332110" indent="0">
              <a:buNone/>
              <a:defRPr sz="1017"/>
            </a:lvl2pPr>
            <a:lvl3pPr marL="664220" indent="0">
              <a:buNone/>
              <a:defRPr sz="872"/>
            </a:lvl3pPr>
            <a:lvl4pPr marL="996330" indent="0">
              <a:buNone/>
              <a:defRPr sz="726"/>
            </a:lvl4pPr>
            <a:lvl5pPr marL="1328440" indent="0">
              <a:buNone/>
              <a:defRPr sz="726"/>
            </a:lvl5pPr>
            <a:lvl6pPr marL="1660550" indent="0">
              <a:buNone/>
              <a:defRPr sz="726"/>
            </a:lvl6pPr>
            <a:lvl7pPr marL="1992660" indent="0">
              <a:buNone/>
              <a:defRPr sz="726"/>
            </a:lvl7pPr>
            <a:lvl8pPr marL="2324771" indent="0">
              <a:buNone/>
              <a:defRPr sz="726"/>
            </a:lvl8pPr>
            <a:lvl9pPr marL="2656881" indent="0">
              <a:buNone/>
              <a:defRPr sz="72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117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896" y="270210"/>
            <a:ext cx="7638872" cy="980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896" y="1351047"/>
            <a:ext cx="7638872" cy="3220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8896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84783-63B4-4407-A5C1-AB318A5A69B5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770" y="4703994"/>
            <a:ext cx="2989124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55018" y="4703994"/>
            <a:ext cx="1992749" cy="2702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6F007-8AF7-4D0C-9B41-3A84D512CD70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654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64220" rtl="0" eaLnBrk="1" latinLnBrk="0" hangingPunct="1">
        <a:lnSpc>
          <a:spcPct val="90000"/>
        </a:lnSpc>
        <a:spcBef>
          <a:spcPct val="0"/>
        </a:spcBef>
        <a:buNone/>
        <a:defRPr sz="31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055" indent="-166055" algn="l" defTabSz="664220" rtl="0" eaLnBrk="1" latinLnBrk="0" hangingPunct="1">
        <a:lnSpc>
          <a:spcPct val="90000"/>
        </a:lnSpc>
        <a:spcBef>
          <a:spcPts val="726"/>
        </a:spcBef>
        <a:buFont typeface="Arial" panose="020B0604020202020204" pitchFamily="34" charset="0"/>
        <a:buChar char="•"/>
        <a:defRPr sz="2034" kern="1200">
          <a:solidFill>
            <a:schemeClr val="tx1"/>
          </a:solidFill>
          <a:latin typeface="+mn-lt"/>
          <a:ea typeface="+mn-ea"/>
          <a:cs typeface="+mn-cs"/>
        </a:defRPr>
      </a:lvl1pPr>
      <a:lvl2pPr marL="49816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3" kern="1200">
          <a:solidFill>
            <a:schemeClr val="tx1"/>
          </a:solidFill>
          <a:latin typeface="+mn-lt"/>
          <a:ea typeface="+mn-ea"/>
          <a:cs typeface="+mn-cs"/>
        </a:defRPr>
      </a:lvl2pPr>
      <a:lvl3pPr marL="83027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3" kern="1200">
          <a:solidFill>
            <a:schemeClr val="tx1"/>
          </a:solidFill>
          <a:latin typeface="+mn-lt"/>
          <a:ea typeface="+mn-ea"/>
          <a:cs typeface="+mn-cs"/>
        </a:defRPr>
      </a:lvl3pPr>
      <a:lvl4pPr marL="116238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49449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826605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215871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49082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822936" indent="-166055" algn="l" defTabSz="664220" rtl="0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1pPr>
      <a:lvl2pPr marL="33211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2pPr>
      <a:lvl3pPr marL="66422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3pPr>
      <a:lvl4pPr marL="99633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4pPr>
      <a:lvl5pPr marL="132844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5pPr>
      <a:lvl6pPr marL="166055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6pPr>
      <a:lvl7pPr marL="1992660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7pPr>
      <a:lvl8pPr marL="232477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8pPr>
      <a:lvl9pPr marL="2656881" algn="l" defTabSz="664220" rtl="0" eaLnBrk="1" latinLnBrk="0" hangingPunct="1">
        <a:defRPr sz="13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954D6B5-EA4B-C44C-07C1-252EC272F994}"/>
              </a:ext>
            </a:extLst>
          </p:cNvPr>
          <p:cNvGrpSpPr/>
          <p:nvPr/>
        </p:nvGrpSpPr>
        <p:grpSpPr>
          <a:xfrm>
            <a:off x="56573" y="56179"/>
            <a:ext cx="8677275" cy="4859337"/>
            <a:chOff x="56573" y="56179"/>
            <a:chExt cx="8677275" cy="4859337"/>
          </a:xfrm>
        </p:grpSpPr>
        <p:sp>
          <p:nvSpPr>
            <p:cNvPr id="2" name="Oval 11">
              <a:extLst>
                <a:ext uri="{FF2B5EF4-FFF2-40B4-BE49-F238E27FC236}">
                  <a16:creationId xmlns:a16="http://schemas.microsoft.com/office/drawing/2014/main" id="{2CAD33B2-41F4-9377-E4EA-5CFCF0017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73" y="56179"/>
              <a:ext cx="8677275" cy="4859337"/>
            </a:xfrm>
            <a:prstGeom prst="ellipse">
              <a:avLst/>
            </a:prstGeom>
            <a:solidFill>
              <a:srgbClr val="ADC2E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62" name="Oval 11">
              <a:extLst>
                <a:ext uri="{FF2B5EF4-FFF2-40B4-BE49-F238E27FC236}">
                  <a16:creationId xmlns:a16="http://schemas.microsoft.com/office/drawing/2014/main" id="{98C617E4-5DEA-DA2A-736A-1776EB579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178" y="1042231"/>
              <a:ext cx="5580062" cy="2987675"/>
            </a:xfrm>
            <a:prstGeom prst="ellipse">
              <a:avLst/>
            </a:prstGeom>
            <a:solidFill>
              <a:srgbClr val="C2D2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8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4" name="Vrije vorm 31">
              <a:extLst>
                <a:ext uri="{FF2B5EF4-FFF2-40B4-BE49-F238E27FC236}">
                  <a16:creationId xmlns:a16="http://schemas.microsoft.com/office/drawing/2014/main" id="{D7FFBF68-8E77-DCF7-70AB-611743586541}"/>
                </a:ext>
              </a:extLst>
            </p:cNvPr>
            <p:cNvSpPr/>
            <p:nvPr/>
          </p:nvSpPr>
          <p:spPr bwMode="auto">
            <a:xfrm>
              <a:off x="1670259" y="1076770"/>
              <a:ext cx="5269216" cy="2820472"/>
            </a:xfrm>
            <a:custGeom>
              <a:avLst/>
              <a:gdLst>
                <a:gd name="connsiteX0" fmla="*/ 78452 w 3205796"/>
                <a:gd name="connsiteY0" fmla="*/ 1107574 h 3205796"/>
                <a:gd name="connsiteX1" fmla="*/ 1602900 w 3205796"/>
                <a:gd name="connsiteY1" fmla="*/ 0 h 3205796"/>
                <a:gd name="connsiteX2" fmla="*/ 1602898 w 3205796"/>
                <a:gd name="connsiteY2" fmla="*/ 1602898 h 3205796"/>
                <a:gd name="connsiteX3" fmla="*/ 78452 w 3205796"/>
                <a:gd name="connsiteY3" fmla="*/ 1107574 h 3205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5796" h="3205796">
                  <a:moveTo>
                    <a:pt x="78452" y="1107574"/>
                  </a:moveTo>
                  <a:cubicBezTo>
                    <a:pt x="293040" y="447144"/>
                    <a:pt x="908482" y="0"/>
                    <a:pt x="1602900" y="0"/>
                  </a:cubicBezTo>
                  <a:cubicBezTo>
                    <a:pt x="1602899" y="534299"/>
                    <a:pt x="1602899" y="1068599"/>
                    <a:pt x="1602898" y="1602898"/>
                  </a:cubicBezTo>
                  <a:lnTo>
                    <a:pt x="78452" y="1107574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519514" tIns="555389" rIns="1688868" bIns="1996471" spcCol="1270" anchor="ctr"/>
            <a:lstStyle/>
            <a:p>
              <a:pPr marL="0" marR="0" lvl="0" indent="0" algn="ctr" defTabSz="5778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 	</a:t>
              </a:r>
            </a:p>
          </p:txBody>
        </p:sp>
        <p:sp>
          <p:nvSpPr>
            <p:cNvPr id="5" name="Tekstvak 55">
              <a:extLst>
                <a:ext uri="{FF2B5EF4-FFF2-40B4-BE49-F238E27FC236}">
                  <a16:creationId xmlns:a16="http://schemas.microsoft.com/office/drawing/2014/main" id="{B8907AE6-B707-6890-EBD4-C153DBDF83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95681" y="1549758"/>
              <a:ext cx="748923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Explore</a:t>
              </a:r>
            </a:p>
          </p:txBody>
        </p:sp>
        <p:sp>
          <p:nvSpPr>
            <p:cNvPr id="6" name="Draaiende pijl 36">
              <a:extLst>
                <a:ext uri="{FF2B5EF4-FFF2-40B4-BE49-F238E27FC236}">
                  <a16:creationId xmlns:a16="http://schemas.microsoft.com/office/drawing/2014/main" id="{F7C9B938-5BC8-AAB5-7AC8-5D37C155FD93}"/>
                </a:ext>
              </a:extLst>
            </p:cNvPr>
            <p:cNvSpPr/>
            <p:nvPr/>
          </p:nvSpPr>
          <p:spPr bwMode="auto">
            <a:xfrm>
              <a:off x="1496436" y="838816"/>
              <a:ext cx="5694362" cy="3262313"/>
            </a:xfrm>
            <a:prstGeom prst="circularArrow">
              <a:avLst>
                <a:gd name="adj1" fmla="val 5085"/>
                <a:gd name="adj2" fmla="val 327528"/>
                <a:gd name="adj3" fmla="val 15872148"/>
                <a:gd name="adj4" fmla="val 11364604"/>
                <a:gd name="adj5" fmla="val 593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endParaRPr lang="en-NL"/>
            </a:p>
          </p:txBody>
        </p:sp>
        <p:sp>
          <p:nvSpPr>
            <p:cNvPr id="7" name="Oval 18">
              <a:extLst>
                <a:ext uri="{FF2B5EF4-FFF2-40B4-BE49-F238E27FC236}">
                  <a16:creationId xmlns:a16="http://schemas.microsoft.com/office/drawing/2014/main" id="{D855F42E-9474-F47E-E642-C8B778E8F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048" y="1198894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Scan</a:t>
              </a:r>
            </a:p>
          </p:txBody>
        </p:sp>
        <p:sp>
          <p:nvSpPr>
            <p:cNvPr id="9" name="Vrije vorm 27">
              <a:extLst>
                <a:ext uri="{FF2B5EF4-FFF2-40B4-BE49-F238E27FC236}">
                  <a16:creationId xmlns:a16="http://schemas.microsoft.com/office/drawing/2014/main" id="{4855A422-95FA-79F0-E32D-EB0835C8A5AF}"/>
                </a:ext>
              </a:extLst>
            </p:cNvPr>
            <p:cNvSpPr/>
            <p:nvPr/>
          </p:nvSpPr>
          <p:spPr bwMode="auto">
            <a:xfrm>
              <a:off x="1818759" y="1076917"/>
              <a:ext cx="5268909" cy="2820472"/>
            </a:xfrm>
            <a:custGeom>
              <a:avLst/>
              <a:gdLst>
                <a:gd name="connsiteX0" fmla="*/ 1602900 w 3205796"/>
                <a:gd name="connsiteY0" fmla="*/ 0 h 3205796"/>
                <a:gd name="connsiteX1" fmla="*/ 3127346 w 3205796"/>
                <a:gd name="connsiteY1" fmla="*/ 1107579 h 3205796"/>
                <a:gd name="connsiteX2" fmla="*/ 1602898 w 3205796"/>
                <a:gd name="connsiteY2" fmla="*/ 1602898 h 3205796"/>
                <a:gd name="connsiteX3" fmla="*/ 1602900 w 3205796"/>
                <a:gd name="connsiteY3" fmla="*/ 0 h 3205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5796" h="3205796">
                  <a:moveTo>
                    <a:pt x="1602900" y="0"/>
                  </a:moveTo>
                  <a:cubicBezTo>
                    <a:pt x="2297318" y="1"/>
                    <a:pt x="2912760" y="447147"/>
                    <a:pt x="3127346" y="1107579"/>
                  </a:cubicBezTo>
                  <a:lnTo>
                    <a:pt x="1602898" y="1602898"/>
                  </a:lnTo>
                  <a:cubicBezTo>
                    <a:pt x="1602899" y="1068599"/>
                    <a:pt x="1602899" y="534299"/>
                    <a:pt x="1602900" y="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1688867" tIns="555389" rIns="519515" bIns="1996471" spcCol="1270" anchor="ctr"/>
            <a:lstStyle/>
            <a:p>
              <a:pPr marL="0" marR="0" lvl="0" indent="0" algn="ctr" defTabSz="5778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" name="Draaiende pijl 32">
              <a:extLst>
                <a:ext uri="{FF2B5EF4-FFF2-40B4-BE49-F238E27FC236}">
                  <a16:creationId xmlns:a16="http://schemas.microsoft.com/office/drawing/2014/main" id="{A391FCEE-0780-F843-0733-D491E2062B90}"/>
                </a:ext>
              </a:extLst>
            </p:cNvPr>
            <p:cNvSpPr/>
            <p:nvPr/>
          </p:nvSpPr>
          <p:spPr bwMode="auto">
            <a:xfrm>
              <a:off x="1498023" y="902316"/>
              <a:ext cx="5830888" cy="3262313"/>
            </a:xfrm>
            <a:prstGeom prst="circularArrow">
              <a:avLst>
                <a:gd name="adj1" fmla="val 5080"/>
                <a:gd name="adj2" fmla="val 327528"/>
                <a:gd name="adj3" fmla="val 20620313"/>
                <a:gd name="adj4" fmla="val 16283029"/>
                <a:gd name="adj5" fmla="val 593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endParaRPr lang="en-NL"/>
            </a:p>
          </p:txBody>
        </p:sp>
        <p:sp>
          <p:nvSpPr>
            <p:cNvPr id="11" name="Tekstvak 62">
              <a:extLst>
                <a:ext uri="{FF2B5EF4-FFF2-40B4-BE49-F238E27FC236}">
                  <a16:creationId xmlns:a16="http://schemas.microsoft.com/office/drawing/2014/main" id="{6830349F-674B-B1DA-2A7A-873228E8F9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7709" y="1549758"/>
              <a:ext cx="81625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Examine</a:t>
              </a:r>
            </a:p>
          </p:txBody>
        </p:sp>
        <p:sp>
          <p:nvSpPr>
            <p:cNvPr id="13" name="Vrije vorm 28">
              <a:extLst>
                <a:ext uri="{FF2B5EF4-FFF2-40B4-BE49-F238E27FC236}">
                  <a16:creationId xmlns:a16="http://schemas.microsoft.com/office/drawing/2014/main" id="{90085ABC-C8B6-00A5-2DF7-851D86011802}"/>
                </a:ext>
              </a:extLst>
            </p:cNvPr>
            <p:cNvSpPr/>
            <p:nvPr/>
          </p:nvSpPr>
          <p:spPr bwMode="auto">
            <a:xfrm>
              <a:off x="1863148" y="1152960"/>
              <a:ext cx="5269933" cy="2819562"/>
            </a:xfrm>
            <a:custGeom>
              <a:avLst/>
              <a:gdLst>
                <a:gd name="connsiteX0" fmla="*/ 3127346 w 3205796"/>
                <a:gd name="connsiteY0" fmla="*/ 1107579 h 3205796"/>
                <a:gd name="connsiteX1" fmla="*/ 2545055 w 3205796"/>
                <a:gd name="connsiteY1" fmla="*/ 2899672 h 3205796"/>
                <a:gd name="connsiteX2" fmla="*/ 1602898 w 3205796"/>
                <a:gd name="connsiteY2" fmla="*/ 1602898 h 3205796"/>
                <a:gd name="connsiteX3" fmla="*/ 3127346 w 3205796"/>
                <a:gd name="connsiteY3" fmla="*/ 1107579 h 3205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5796" h="3205796">
                  <a:moveTo>
                    <a:pt x="3127346" y="1107579"/>
                  </a:moveTo>
                  <a:cubicBezTo>
                    <a:pt x="3341931" y="1768010"/>
                    <a:pt x="3106851" y="2491505"/>
                    <a:pt x="2545055" y="2899672"/>
                  </a:cubicBezTo>
                  <a:lnTo>
                    <a:pt x="1602898" y="1602898"/>
                  </a:lnTo>
                  <a:lnTo>
                    <a:pt x="3127346" y="110757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2081196" tIns="1481254" rIns="203514" bIns="994278" spcCol="1270" anchor="ctr"/>
            <a:lstStyle/>
            <a:p>
              <a:pPr marL="0" marR="0" lvl="0" indent="0" algn="ctr" defTabSz="5778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4" name="Draaiende pijl 33">
              <a:extLst>
                <a:ext uri="{FF2B5EF4-FFF2-40B4-BE49-F238E27FC236}">
                  <a16:creationId xmlns:a16="http://schemas.microsoft.com/office/drawing/2014/main" id="{7CECE0A7-2CF2-EE3D-B5D3-BF1C12A0F868}"/>
                </a:ext>
              </a:extLst>
            </p:cNvPr>
            <p:cNvSpPr/>
            <p:nvPr/>
          </p:nvSpPr>
          <p:spPr bwMode="auto">
            <a:xfrm>
              <a:off x="2721969" y="919779"/>
              <a:ext cx="4608529" cy="3168650"/>
            </a:xfrm>
            <a:prstGeom prst="circularArrow">
              <a:avLst>
                <a:gd name="adj1" fmla="val 4881"/>
                <a:gd name="adj2" fmla="val 327528"/>
                <a:gd name="adj3" fmla="val 2604911"/>
                <a:gd name="adj4" fmla="val 20936028"/>
                <a:gd name="adj5" fmla="val 593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endParaRPr lang="en-NL"/>
            </a:p>
          </p:txBody>
        </p:sp>
        <p:sp>
          <p:nvSpPr>
            <p:cNvPr id="15" name="Tekstvak 64">
              <a:extLst>
                <a:ext uri="{FF2B5EF4-FFF2-40B4-BE49-F238E27FC236}">
                  <a16:creationId xmlns:a16="http://schemas.microsoft.com/office/drawing/2014/main" id="{271E1A63-1791-9B4B-277C-C29212B05D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97379" y="2505436"/>
              <a:ext cx="91082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Exchange</a:t>
              </a:r>
            </a:p>
          </p:txBody>
        </p:sp>
        <p:sp>
          <p:nvSpPr>
            <p:cNvPr id="18" name="Vrije vorm 29">
              <a:extLst>
                <a:ext uri="{FF2B5EF4-FFF2-40B4-BE49-F238E27FC236}">
                  <a16:creationId xmlns:a16="http://schemas.microsoft.com/office/drawing/2014/main" id="{D54E7FC7-CB7C-1906-DE75-804229EEA9E0}"/>
                </a:ext>
              </a:extLst>
            </p:cNvPr>
            <p:cNvSpPr/>
            <p:nvPr/>
          </p:nvSpPr>
          <p:spPr bwMode="auto">
            <a:xfrm>
              <a:off x="1744285" y="1198315"/>
              <a:ext cx="5269276" cy="2819675"/>
            </a:xfrm>
            <a:custGeom>
              <a:avLst/>
              <a:gdLst>
                <a:gd name="connsiteX0" fmla="*/ 2545057 w 3205796"/>
                <a:gd name="connsiteY0" fmla="*/ 2899670 h 3205796"/>
                <a:gd name="connsiteX1" fmla="*/ 660737 w 3205796"/>
                <a:gd name="connsiteY1" fmla="*/ 2899669 h 3205796"/>
                <a:gd name="connsiteX2" fmla="*/ 1602898 w 3205796"/>
                <a:gd name="connsiteY2" fmla="*/ 1602898 h 3205796"/>
                <a:gd name="connsiteX3" fmla="*/ 2545057 w 3205796"/>
                <a:gd name="connsiteY3" fmla="*/ 2899670 h 3205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5796" h="3205796">
                  <a:moveTo>
                    <a:pt x="2545057" y="2899670"/>
                  </a:moveTo>
                  <a:cubicBezTo>
                    <a:pt x="1983261" y="3307838"/>
                    <a:pt x="1222532" y="3307838"/>
                    <a:pt x="660737" y="2899669"/>
                  </a:cubicBezTo>
                  <a:lnTo>
                    <a:pt x="1602898" y="1602898"/>
                  </a:lnTo>
                  <a:lnTo>
                    <a:pt x="2545057" y="289967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1161438" tIns="2268200" rIns="1161437" bIns="131003" spcCol="1270" anchor="ctr"/>
            <a:lstStyle/>
            <a:p>
              <a:pPr marL="0" marR="0" lvl="0" indent="0" algn="ctr" defTabSz="5778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9" name="Draaiende pijl 34">
              <a:extLst>
                <a:ext uri="{FF2B5EF4-FFF2-40B4-BE49-F238E27FC236}">
                  <a16:creationId xmlns:a16="http://schemas.microsoft.com/office/drawing/2014/main" id="{704B6143-44CE-AC77-152B-C2552D37348D}"/>
                </a:ext>
              </a:extLst>
            </p:cNvPr>
            <p:cNvSpPr/>
            <p:nvPr/>
          </p:nvSpPr>
          <p:spPr bwMode="auto">
            <a:xfrm>
              <a:off x="958273" y="910254"/>
              <a:ext cx="7019925" cy="3240087"/>
            </a:xfrm>
            <a:prstGeom prst="circularArrow">
              <a:avLst>
                <a:gd name="adj1" fmla="val 4801"/>
                <a:gd name="adj2" fmla="val 327528"/>
                <a:gd name="adj3" fmla="val 8262271"/>
                <a:gd name="adj4" fmla="val 2369833"/>
                <a:gd name="adj5" fmla="val 593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endParaRPr lang="en-NL"/>
            </a:p>
          </p:txBody>
        </p:sp>
        <p:sp>
          <p:nvSpPr>
            <p:cNvPr id="20" name="Tekstvak 65">
              <a:extLst>
                <a:ext uri="{FF2B5EF4-FFF2-40B4-BE49-F238E27FC236}">
                  <a16:creationId xmlns:a16="http://schemas.microsoft.com/office/drawing/2014/main" id="{3CE5637F-8F5F-07BA-2B40-D6DFCE7C7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85355" y="3096753"/>
              <a:ext cx="1003801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Experience</a:t>
              </a:r>
            </a:p>
          </p:txBody>
        </p:sp>
        <p:sp>
          <p:nvSpPr>
            <p:cNvPr id="22" name="Vrije vorm 30">
              <a:extLst>
                <a:ext uri="{FF2B5EF4-FFF2-40B4-BE49-F238E27FC236}">
                  <a16:creationId xmlns:a16="http://schemas.microsoft.com/office/drawing/2014/main" id="{F2DFDA6E-72F8-38B8-35EB-7C26F40F4225}"/>
                </a:ext>
              </a:extLst>
            </p:cNvPr>
            <p:cNvSpPr/>
            <p:nvPr/>
          </p:nvSpPr>
          <p:spPr bwMode="auto">
            <a:xfrm>
              <a:off x="1624560" y="1153141"/>
              <a:ext cx="5269376" cy="2819400"/>
            </a:xfrm>
            <a:custGeom>
              <a:avLst/>
              <a:gdLst>
                <a:gd name="connsiteX0" fmla="*/ 660737 w 3205796"/>
                <a:gd name="connsiteY0" fmla="*/ 2899669 h 3205796"/>
                <a:gd name="connsiteX1" fmla="*/ 78452 w 3205796"/>
                <a:gd name="connsiteY1" fmla="*/ 1107573 h 3205796"/>
                <a:gd name="connsiteX2" fmla="*/ 1602898 w 3205796"/>
                <a:gd name="connsiteY2" fmla="*/ 1602898 h 3205796"/>
                <a:gd name="connsiteX3" fmla="*/ 660737 w 3205796"/>
                <a:gd name="connsiteY3" fmla="*/ 2899669 h 3205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5796" h="3205796">
                  <a:moveTo>
                    <a:pt x="660737" y="2899669"/>
                  </a:moveTo>
                  <a:cubicBezTo>
                    <a:pt x="98941" y="2491500"/>
                    <a:pt x="-136136" y="1768004"/>
                    <a:pt x="78452" y="1107573"/>
                  </a:cubicBezTo>
                  <a:lnTo>
                    <a:pt x="1602898" y="1602898"/>
                  </a:lnTo>
                  <a:lnTo>
                    <a:pt x="660737" y="2899669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25400" cap="flat" cmpd="sng" algn="ctr">
              <a:noFill/>
              <a:prstDash val="solid"/>
            </a:ln>
            <a:effectLst/>
          </p:spPr>
          <p:txBody>
            <a:bodyPr lIns="203515" tIns="1481254" rIns="2081195" bIns="994278" spcCol="1270" anchor="ctr"/>
            <a:lstStyle/>
            <a:p>
              <a:pPr marL="0" marR="0" lvl="0" indent="0" algn="ctr" defTabSz="57785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Draaiende pijl 35">
              <a:extLst>
                <a:ext uri="{FF2B5EF4-FFF2-40B4-BE49-F238E27FC236}">
                  <a16:creationId xmlns:a16="http://schemas.microsoft.com/office/drawing/2014/main" id="{1E0A5698-C6A3-68E9-52FD-DA2F03C8750E}"/>
                </a:ext>
              </a:extLst>
            </p:cNvPr>
            <p:cNvSpPr/>
            <p:nvPr/>
          </p:nvSpPr>
          <p:spPr bwMode="auto">
            <a:xfrm>
              <a:off x="1424998" y="1352620"/>
              <a:ext cx="4314027" cy="2591816"/>
            </a:xfrm>
            <a:prstGeom prst="circularArrow">
              <a:avLst>
                <a:gd name="adj1" fmla="val 5085"/>
                <a:gd name="adj2" fmla="val 327528"/>
                <a:gd name="adj3" fmla="val 11552519"/>
                <a:gd name="adj4" fmla="val 7764731"/>
                <a:gd name="adj5" fmla="val 593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endParaRPr lang="en-NL"/>
            </a:p>
          </p:txBody>
        </p:sp>
        <p:sp>
          <p:nvSpPr>
            <p:cNvPr id="24" name="Tekstvak 66">
              <a:extLst>
                <a:ext uri="{FF2B5EF4-FFF2-40B4-BE49-F238E27FC236}">
                  <a16:creationId xmlns:a16="http://schemas.microsoft.com/office/drawing/2014/main" id="{D3CB739A-3C31-849B-B29C-6FB66F1FF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56238" y="2505540"/>
              <a:ext cx="69762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Extend</a:t>
              </a:r>
            </a:p>
          </p:txBody>
        </p:sp>
        <p:sp>
          <p:nvSpPr>
            <p:cNvPr id="25" name="Oval 18">
              <a:extLst>
                <a:ext uri="{FF2B5EF4-FFF2-40B4-BE49-F238E27FC236}">
                  <a16:creationId xmlns:a16="http://schemas.microsoft.com/office/drawing/2014/main" id="{DC94A7D5-6589-2205-1883-B46E214FF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5944" y="776169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Consider</a:t>
              </a:r>
            </a:p>
          </p:txBody>
        </p:sp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D163BBAC-BE6B-4A02-C54A-B346228E7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679" y="783672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Inquire</a:t>
              </a:r>
            </a:p>
          </p:txBody>
        </p:sp>
        <p:sp>
          <p:nvSpPr>
            <p:cNvPr id="27" name="Oval 18">
              <a:extLst>
                <a:ext uri="{FF2B5EF4-FFF2-40B4-BE49-F238E27FC236}">
                  <a16:creationId xmlns:a16="http://schemas.microsoft.com/office/drawing/2014/main" id="{C0FB6B22-2C9F-7D1B-93B3-446BFE41B8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7128" y="1198894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Evaluate</a:t>
              </a:r>
            </a:p>
          </p:txBody>
        </p:sp>
        <p:sp>
          <p:nvSpPr>
            <p:cNvPr id="28" name="Oval 18">
              <a:extLst>
                <a:ext uri="{FF2B5EF4-FFF2-40B4-BE49-F238E27FC236}">
                  <a16:creationId xmlns:a16="http://schemas.microsoft.com/office/drawing/2014/main" id="{55DF2C4F-8DA6-EC12-9923-E5F36CD1D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5865" y="2169502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Purchase</a:t>
              </a:r>
            </a:p>
          </p:txBody>
        </p:sp>
        <p:sp>
          <p:nvSpPr>
            <p:cNvPr id="29" name="Oval 18">
              <a:extLst>
                <a:ext uri="{FF2B5EF4-FFF2-40B4-BE49-F238E27FC236}">
                  <a16:creationId xmlns:a16="http://schemas.microsoft.com/office/drawing/2014/main" id="{985C50E7-0B36-D226-7705-B9AA76191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7128" y="3063672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Receive</a:t>
              </a:r>
            </a:p>
          </p:txBody>
        </p:sp>
        <p:sp>
          <p:nvSpPr>
            <p:cNvPr id="30" name="Oval 18">
              <a:extLst>
                <a:ext uri="{FF2B5EF4-FFF2-40B4-BE49-F238E27FC236}">
                  <a16:creationId xmlns:a16="http://schemas.microsoft.com/office/drawing/2014/main" id="{F18935EA-D064-91EE-3B6B-5162D04CE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5679" y="3542934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Use</a:t>
              </a:r>
            </a:p>
          </p:txBody>
        </p:sp>
        <p:sp>
          <p:nvSpPr>
            <p:cNvPr id="31" name="Oval 18">
              <a:extLst>
                <a:ext uri="{FF2B5EF4-FFF2-40B4-BE49-F238E27FC236}">
                  <a16:creationId xmlns:a16="http://schemas.microsoft.com/office/drawing/2014/main" id="{20CCA5A0-B4D5-6F79-73E9-E278196F56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5944" y="3535430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Resolve</a:t>
              </a:r>
            </a:p>
          </p:txBody>
        </p:sp>
        <p:sp>
          <p:nvSpPr>
            <p:cNvPr id="32" name="Oval 18">
              <a:extLst>
                <a:ext uri="{FF2B5EF4-FFF2-40B4-BE49-F238E27FC236}">
                  <a16:creationId xmlns:a16="http://schemas.microsoft.com/office/drawing/2014/main" id="{49A95CB2-F75B-8D87-8CC0-120BCF9C0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153" y="2169502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Reflect</a:t>
              </a:r>
            </a:p>
          </p:txBody>
        </p:sp>
        <p:sp>
          <p:nvSpPr>
            <p:cNvPr id="33" name="Oval 18">
              <a:extLst>
                <a:ext uri="{FF2B5EF4-FFF2-40B4-BE49-F238E27FC236}">
                  <a16:creationId xmlns:a16="http://schemas.microsoft.com/office/drawing/2014/main" id="{56A95A46-ADFB-7319-0C30-1520534F77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9048" y="3056169"/>
              <a:ext cx="1108682" cy="689163"/>
            </a:xfrm>
            <a:prstGeom prst="ellipse">
              <a:avLst/>
            </a:prstGeom>
            <a:solidFill>
              <a:srgbClr val="C2D2EC"/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Dispose</a:t>
              </a:r>
            </a:p>
          </p:txBody>
        </p:sp>
        <p:sp>
          <p:nvSpPr>
            <p:cNvPr id="35" name="Oval 18">
              <a:extLst>
                <a:ext uri="{FF2B5EF4-FFF2-40B4-BE49-F238E27FC236}">
                  <a16:creationId xmlns:a16="http://schemas.microsoft.com/office/drawing/2014/main" id="{1FE552B9-C93B-8B70-E5EB-43DDE64FC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257" y="874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Branding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36" name="Oval 18">
              <a:extLst>
                <a:ext uri="{FF2B5EF4-FFF2-40B4-BE49-F238E27FC236}">
                  <a16:creationId xmlns:a16="http://schemas.microsoft.com/office/drawing/2014/main" id="{EFDDBA8E-77E8-CDC5-49DA-7C624E586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649" y="406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Proposition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Development</a:t>
              </a:r>
            </a:p>
          </p:txBody>
        </p:sp>
        <p:sp>
          <p:nvSpPr>
            <p:cNvPr id="37" name="Oval 18">
              <a:extLst>
                <a:ext uri="{FF2B5EF4-FFF2-40B4-BE49-F238E27FC236}">
                  <a16:creationId xmlns:a16="http://schemas.microsoft.com/office/drawing/2014/main" id="{E032F344-1547-2FD8-79DE-79C226BC3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5649" y="188384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Proposition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Information</a:t>
              </a:r>
            </a:p>
          </p:txBody>
        </p:sp>
        <p:sp>
          <p:nvSpPr>
            <p:cNvPr id="38" name="Oval 18">
              <a:extLst>
                <a:ext uri="{FF2B5EF4-FFF2-40B4-BE49-F238E27FC236}">
                  <a16:creationId xmlns:a16="http://schemas.microsoft.com/office/drawing/2014/main" id="{80BC72A6-0C01-8F79-3C4A-EF0B02EAD4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649" y="188384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Request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Framing</a:t>
              </a:r>
            </a:p>
          </p:txBody>
        </p:sp>
        <p:sp>
          <p:nvSpPr>
            <p:cNvPr id="39" name="Oval 18">
              <a:extLst>
                <a:ext uri="{FF2B5EF4-FFF2-40B4-BE49-F238E27FC236}">
                  <a16:creationId xmlns:a16="http://schemas.microsoft.com/office/drawing/2014/main" id="{0430D454-0E30-C160-9105-CB8D677AA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7649" y="406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Proposal/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Quote</a:t>
              </a:r>
            </a:p>
          </p:txBody>
        </p:sp>
        <p:sp>
          <p:nvSpPr>
            <p:cNvPr id="40" name="Oval 18">
              <a:extLst>
                <a:ext uri="{FF2B5EF4-FFF2-40B4-BE49-F238E27FC236}">
                  <a16:creationId xmlns:a16="http://schemas.microsoft.com/office/drawing/2014/main" id="{1A46FB9B-16C0-861B-A31C-181B15122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188" y="874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Negotiating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Conditions</a:t>
              </a:r>
            </a:p>
          </p:txBody>
        </p:sp>
        <p:sp>
          <p:nvSpPr>
            <p:cNvPr id="41" name="Oval 18">
              <a:extLst>
                <a:ext uri="{FF2B5EF4-FFF2-40B4-BE49-F238E27FC236}">
                  <a16:creationId xmlns:a16="http://schemas.microsoft.com/office/drawing/2014/main" id="{840A41CA-5240-9606-E29D-0BE9B6E2AB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260" y="1484528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Operations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Planning</a:t>
              </a:r>
            </a:p>
          </p:txBody>
        </p:sp>
        <p:sp>
          <p:nvSpPr>
            <p:cNvPr id="42" name="Oval 18">
              <a:extLst>
                <a:ext uri="{FF2B5EF4-FFF2-40B4-BE49-F238E27FC236}">
                  <a16:creationId xmlns:a16="http://schemas.microsoft.com/office/drawing/2014/main" id="{47C10635-EDF8-C336-4FC9-37CA93BDC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51284" y="2170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Order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Intake</a:t>
              </a:r>
            </a:p>
          </p:txBody>
        </p:sp>
        <p:sp>
          <p:nvSpPr>
            <p:cNvPr id="43" name="Oval 18">
              <a:extLst>
                <a:ext uri="{FF2B5EF4-FFF2-40B4-BE49-F238E27FC236}">
                  <a16:creationId xmlns:a16="http://schemas.microsoft.com/office/drawing/2014/main" id="{995943B2-7A2E-D010-4028-B87427BBA4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5260" y="2863945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Creation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44" name="Oval 18">
              <a:extLst>
                <a:ext uri="{FF2B5EF4-FFF2-40B4-BE49-F238E27FC236}">
                  <a16:creationId xmlns:a16="http://schemas.microsoft.com/office/drawing/2014/main" id="{695FC756-1051-2069-972E-061862BA9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188" y="3466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Delivery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45" name="Oval 18">
              <a:extLst>
                <a:ext uri="{FF2B5EF4-FFF2-40B4-BE49-F238E27FC236}">
                  <a16:creationId xmlns:a16="http://schemas.microsoft.com/office/drawing/2014/main" id="{96EA0100-562C-C335-75E4-6D9770B95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7649" y="3932800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Installation/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Start-up</a:t>
              </a:r>
            </a:p>
          </p:txBody>
        </p:sp>
        <p:sp>
          <p:nvSpPr>
            <p:cNvPr id="46" name="Oval 18">
              <a:extLst>
                <a:ext uri="{FF2B5EF4-FFF2-40B4-BE49-F238E27FC236}">
                  <a16:creationId xmlns:a16="http://schemas.microsoft.com/office/drawing/2014/main" id="{0A1D4B80-8E48-163F-951A-EFB9AE2BA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3649" y="4148824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Support/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Service</a:t>
              </a:r>
            </a:p>
          </p:txBody>
        </p:sp>
        <p:sp>
          <p:nvSpPr>
            <p:cNvPr id="47" name="Oval 18">
              <a:extLst>
                <a:ext uri="{FF2B5EF4-FFF2-40B4-BE49-F238E27FC236}">
                  <a16:creationId xmlns:a16="http://schemas.microsoft.com/office/drawing/2014/main" id="{32AA19E3-0759-523D-5D6C-3CC62B8B8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35649" y="4148824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Problem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Handling</a:t>
              </a:r>
            </a:p>
          </p:txBody>
        </p:sp>
        <p:sp>
          <p:nvSpPr>
            <p:cNvPr id="48" name="Oval 18">
              <a:extLst>
                <a:ext uri="{FF2B5EF4-FFF2-40B4-BE49-F238E27FC236}">
                  <a16:creationId xmlns:a16="http://schemas.microsoft.com/office/drawing/2014/main" id="{2B601C85-64C4-5FE8-C261-BECCD1055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9649" y="3932800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Maintenance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/Repair</a:t>
              </a:r>
            </a:p>
          </p:txBody>
        </p:sp>
        <p:sp>
          <p:nvSpPr>
            <p:cNvPr id="49" name="Oval 18">
              <a:extLst>
                <a:ext uri="{FF2B5EF4-FFF2-40B4-BE49-F238E27FC236}">
                  <a16:creationId xmlns:a16="http://schemas.microsoft.com/office/drawing/2014/main" id="{4CBAB048-56D5-A4C5-9529-DA91CC32F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3257" y="3466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Return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Activities</a:t>
              </a:r>
            </a:p>
          </p:txBody>
        </p:sp>
        <p:sp>
          <p:nvSpPr>
            <p:cNvPr id="50" name="Oval 18">
              <a:extLst>
                <a:ext uri="{FF2B5EF4-FFF2-40B4-BE49-F238E27FC236}">
                  <a16:creationId xmlns:a16="http://schemas.microsoft.com/office/drawing/2014/main" id="{F9C23BD7-3691-F24E-7154-10665B5C9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161" y="2170841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Satisfaction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Surveys</a:t>
              </a:r>
            </a:p>
          </p:txBody>
        </p:sp>
        <p:sp>
          <p:nvSpPr>
            <p:cNvPr id="51" name="Oval 18">
              <a:extLst>
                <a:ext uri="{FF2B5EF4-FFF2-40B4-BE49-F238E27FC236}">
                  <a16:creationId xmlns:a16="http://schemas.microsoft.com/office/drawing/2014/main" id="{98E932E3-4D1B-0AF3-3F6B-FC191F868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185" y="2863945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Resell/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Recycle</a:t>
              </a:r>
            </a:p>
          </p:txBody>
        </p:sp>
        <p:sp>
          <p:nvSpPr>
            <p:cNvPr id="64" name="Oval 11">
              <a:extLst>
                <a:ext uri="{FF2B5EF4-FFF2-40B4-BE49-F238E27FC236}">
                  <a16:creationId xmlns:a16="http://schemas.microsoft.com/office/drawing/2014/main" id="{7B3F0442-4E6A-09C7-227B-7ABCA94CB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7412" y="2058391"/>
              <a:ext cx="1453595" cy="955355"/>
            </a:xfrm>
            <a:prstGeom prst="ellipse">
              <a:avLst/>
            </a:prstGeom>
            <a:solidFill>
              <a:srgbClr val="C2D2EC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54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1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Customer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400" b="1" i="1" kern="0" dirty="0">
                  <a:solidFill>
                    <a:srgbClr val="002060"/>
                  </a:solidFill>
                  <a:latin typeface="Arial" charset="0"/>
                  <a:cs typeface="Arial" charset="0"/>
                </a:rPr>
                <a:t>Journey</a:t>
              </a:r>
              <a:endParaRPr kumimoji="0" 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4" name="Oval 18">
              <a:extLst>
                <a:ext uri="{FF2B5EF4-FFF2-40B4-BE49-F238E27FC236}">
                  <a16:creationId xmlns:a16="http://schemas.microsoft.com/office/drawing/2014/main" id="{2710166D-4C80-BAF5-C8B0-C2040E15EE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185" y="1484528"/>
              <a:ext cx="1246829" cy="659337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1">
                  <a:lumMod val="5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Customer</a:t>
              </a:r>
            </a:p>
            <a:p>
              <a:pPr algn="ctr" defTabSz="914400">
                <a:defRPr/>
              </a:pPr>
              <a:r>
                <a:rPr lang="en-US" sz="800" b="1" kern="0" dirty="0">
                  <a:solidFill>
                    <a:schemeClr val="accent1">
                      <a:lumMod val="50000"/>
                    </a:schemeClr>
                  </a:solidFill>
                  <a:latin typeface="Arial" charset="0"/>
                  <a:cs typeface="Arial" charset="0"/>
                </a:rPr>
                <a:t>Analysis</a:t>
              </a:r>
            </a:p>
          </p:txBody>
        </p:sp>
        <p:sp>
          <p:nvSpPr>
            <p:cNvPr id="3" name="TextBox 54">
              <a:extLst>
                <a:ext uri="{FF2B5EF4-FFF2-40B4-BE49-F238E27FC236}">
                  <a16:creationId xmlns:a16="http://schemas.microsoft.com/office/drawing/2014/main" id="{C5AA2DEF-8828-2FA9-62D7-894E0FD4B565}"/>
                </a:ext>
              </a:extLst>
            </p:cNvPr>
            <p:cNvSpPr txBox="1"/>
            <p:nvPr/>
          </p:nvSpPr>
          <p:spPr>
            <a:xfrm rot="619256">
              <a:off x="2058975" y="1985401"/>
              <a:ext cx="104387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2023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244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1139F13-C50C-4C92-BA0C-DC0790923D64}"/>
</file>

<file path=customXml/itemProps2.xml><?xml version="1.0" encoding="utf-8"?>
<ds:datastoreItem xmlns:ds="http://schemas.openxmlformats.org/officeDocument/2006/customXml" ds:itemID="{61A9879C-B45C-4189-BA76-5C6FD46D6616}"/>
</file>

<file path=customXml/itemProps3.xml><?xml version="1.0" encoding="utf-8"?>
<ds:datastoreItem xmlns:ds="http://schemas.openxmlformats.org/officeDocument/2006/customXml" ds:itemID="{6386F2F7-93D7-49FE-8423-9046C8CDB2D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64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10</cp:revision>
  <dcterms:created xsi:type="dcterms:W3CDTF">2021-12-07T10:47:09Z</dcterms:created>
  <dcterms:modified xsi:type="dcterms:W3CDTF">2025-04-16T13:33:33Z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