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8856663" cy="5075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DFF"/>
    <a:srgbClr val="003399"/>
    <a:srgbClr val="C1D4FF"/>
    <a:srgbClr val="2980FF"/>
    <a:srgbClr val="81ABFF"/>
    <a:srgbClr val="CDDEFF"/>
    <a:srgbClr val="001F5C"/>
    <a:srgbClr val="79AFFF"/>
    <a:srgbClr val="0066FF"/>
    <a:srgbClr val="003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688969-9A17-462C-91EF-188C3ABCD51A}" v="1" dt="2025-04-16T13:30:49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FA688969-9A17-462C-91EF-188C3ABCD51A}"/>
    <pc:docChg chg="modSld">
      <pc:chgData name="Ron Meyer" userId="65e0fe92-5782-4809-b035-4f1ab31a5557" providerId="ADAL" clId="{FA688969-9A17-462C-91EF-188C3ABCD51A}" dt="2025-04-16T13:30:49.188" v="0" actId="164"/>
      <pc:docMkLst>
        <pc:docMk/>
      </pc:docMkLst>
      <pc:sldChg chg="addSp modSp modAnim">
        <pc:chgData name="Ron Meyer" userId="65e0fe92-5782-4809-b035-4f1ab31a5557" providerId="ADAL" clId="{FA688969-9A17-462C-91EF-188C3ABCD51A}" dt="2025-04-16T13:30:49.188" v="0" actId="164"/>
        <pc:sldMkLst>
          <pc:docMk/>
          <pc:sldMk cId="3312448577" sldId="256"/>
        </pc:sldMkLst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2" creationId="{2CAD33B2-41F4-9377-E4EA-5CFCF0017BA8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7" creationId="{D855F42E-9474-F47E-E642-C8B778E8F8F6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16" creationId="{39C86063-366A-3652-AD7C-E20D3131C246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25" creationId="{DC94A7D5-6589-2205-1883-B46E214FFD05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26" creationId="{D163BBAC-BE6B-4A02-C54A-B346228E7988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27" creationId="{C0FB6B22-2C9F-7D1B-93B3-446BFE41B829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28" creationId="{55DF2C4F-8DA6-EC12-9923-E5F36CD1DC88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29" creationId="{985C50E7-0B36-D226-7705-B9AA76191412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0" creationId="{F18935EA-D064-91EE-3B6B-5162D04CE467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1" creationId="{20CCA5A0-B4D5-6F79-73E9-E278196F56FD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2" creationId="{49A95CB2-F75B-8D87-8CC0-120BCF9C03AA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3" creationId="{56A95A46-ADFB-7319-0C30-1520534F77B5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4" creationId="{2710166D-4C80-BAF5-C8B0-C2040E15EE4C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5" creationId="{1FE552B9-C93B-8B70-E5EB-43DDE64FC054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6" creationId="{EFDDBA8E-77E8-CDC5-49DA-7C624E5868CC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7" creationId="{E032F344-1547-2FD8-79DE-79C226BC387C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8" creationId="{80BC72A6-0C01-8F79-3C4A-EF0B02EAD482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39" creationId="{0430D454-0E30-C160-9105-CB8D677AAD59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0" creationId="{1A46FB9B-16C0-861B-A31C-181B151220E1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1" creationId="{840A41CA-5240-9606-E29D-0BE9B6E2AB46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2" creationId="{47C10635-EDF8-C336-4FC9-37CA93BDC670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3" creationId="{995943B2-7A2E-D010-4028-B87427BBA472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4" creationId="{695FC756-1051-2069-972E-061862BA94DF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5" creationId="{96EA0100-562C-C335-75E4-6D9770B95A2D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6" creationId="{0A1D4B80-8E48-163F-951A-EFB9AE2BADF5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7" creationId="{32AA19E3-0759-523D-5D6C-3CC62B8B8E37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8" creationId="{2B601C85-64C4-5FE8-C261-BECCD105524D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49" creationId="{4CBAB048-56D5-A4C5-9529-DA91CC32F6E9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50" creationId="{F9C23BD7-3691-F24E-7154-10665B5C9CB5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51" creationId="{98E932E3-4D1B-0AF3-3F6B-FC191F8686BE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62" creationId="{98C617E4-5DEA-DA2A-736A-1776EB579BAF}"/>
          </ac:spMkLst>
        </pc:spChg>
        <pc:spChg chg="mod">
          <ac:chgData name="Ron Meyer" userId="65e0fe92-5782-4809-b035-4f1ab31a5557" providerId="ADAL" clId="{FA688969-9A17-462C-91EF-188C3ABCD51A}" dt="2025-04-16T13:30:49.188" v="0" actId="164"/>
          <ac:spMkLst>
            <pc:docMk/>
            <pc:sldMk cId="3312448577" sldId="256"/>
            <ac:spMk id="64" creationId="{7B3F0442-4E6A-09C7-227B-7ABCA94CB904}"/>
          </ac:spMkLst>
        </pc:spChg>
        <pc:grpChg chg="mod">
          <ac:chgData name="Ron Meyer" userId="65e0fe92-5782-4809-b035-4f1ab31a5557" providerId="ADAL" clId="{FA688969-9A17-462C-91EF-188C3ABCD51A}" dt="2025-04-16T13:30:49.188" v="0" actId="164"/>
          <ac:grpSpMkLst>
            <pc:docMk/>
            <pc:sldMk cId="3312448577" sldId="256"/>
            <ac:grpSpMk id="3" creationId="{BEB916D7-28D1-9AF7-EF6C-7FF811348501}"/>
          </ac:grpSpMkLst>
        </pc:grpChg>
        <pc:grpChg chg="mod">
          <ac:chgData name="Ron Meyer" userId="65e0fe92-5782-4809-b035-4f1ab31a5557" providerId="ADAL" clId="{FA688969-9A17-462C-91EF-188C3ABCD51A}" dt="2025-04-16T13:30:49.188" v="0" actId="164"/>
          <ac:grpSpMkLst>
            <pc:docMk/>
            <pc:sldMk cId="3312448577" sldId="256"/>
            <ac:grpSpMk id="8" creationId="{3153E478-E82F-CA17-E931-F4D2FAF27536}"/>
          </ac:grpSpMkLst>
        </pc:grpChg>
        <pc:grpChg chg="mod">
          <ac:chgData name="Ron Meyer" userId="65e0fe92-5782-4809-b035-4f1ab31a5557" providerId="ADAL" clId="{FA688969-9A17-462C-91EF-188C3ABCD51A}" dt="2025-04-16T13:30:49.188" v="0" actId="164"/>
          <ac:grpSpMkLst>
            <pc:docMk/>
            <pc:sldMk cId="3312448577" sldId="256"/>
            <ac:grpSpMk id="12" creationId="{C73AB4CE-4C15-01FC-9C30-E2D33EC69771}"/>
          </ac:grpSpMkLst>
        </pc:grpChg>
        <pc:grpChg chg="mod">
          <ac:chgData name="Ron Meyer" userId="65e0fe92-5782-4809-b035-4f1ab31a5557" providerId="ADAL" clId="{FA688969-9A17-462C-91EF-188C3ABCD51A}" dt="2025-04-16T13:30:49.188" v="0" actId="164"/>
          <ac:grpSpMkLst>
            <pc:docMk/>
            <pc:sldMk cId="3312448577" sldId="256"/>
            <ac:grpSpMk id="17" creationId="{3A79CE18-A659-052A-3442-928536AF67AF}"/>
          </ac:grpSpMkLst>
        </pc:grpChg>
        <pc:grpChg chg="mod">
          <ac:chgData name="Ron Meyer" userId="65e0fe92-5782-4809-b035-4f1ab31a5557" providerId="ADAL" clId="{FA688969-9A17-462C-91EF-188C3ABCD51A}" dt="2025-04-16T13:30:49.188" v="0" actId="164"/>
          <ac:grpSpMkLst>
            <pc:docMk/>
            <pc:sldMk cId="3312448577" sldId="256"/>
            <ac:grpSpMk id="21" creationId="{4A5D9F31-F949-641E-F4C2-16D97CD8E5CC}"/>
          </ac:grpSpMkLst>
        </pc:grpChg>
        <pc:grpChg chg="add mod">
          <ac:chgData name="Ron Meyer" userId="65e0fe92-5782-4809-b035-4f1ab31a5557" providerId="ADAL" clId="{FA688969-9A17-462C-91EF-188C3ABCD51A}" dt="2025-04-16T13:30:49.188" v="0" actId="164"/>
          <ac:grpSpMkLst>
            <pc:docMk/>
            <pc:sldMk cId="3312448577" sldId="256"/>
            <ac:grpSpMk id="52" creationId="{044074DB-504B-075A-84F2-3D86F0DC43E2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30601"/>
            <a:ext cx="6642497" cy="1766935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665675"/>
            <a:ext cx="6642497" cy="1225341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74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01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0209"/>
            <a:ext cx="1909718" cy="43010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0209"/>
            <a:ext cx="5618446" cy="43010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0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103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265286"/>
            <a:ext cx="7638872" cy="2111158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396416"/>
            <a:ext cx="7638872" cy="1110208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4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858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0210"/>
            <a:ext cx="7638872" cy="980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44139"/>
            <a:ext cx="3746783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853872"/>
            <a:ext cx="3746783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44139"/>
            <a:ext cx="3765235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853872"/>
            <a:ext cx="3765235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52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80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926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30741"/>
            <a:ext cx="4483686" cy="3606708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94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30741"/>
            <a:ext cx="4483686" cy="3606708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5117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0210"/>
            <a:ext cx="7638872" cy="980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51047"/>
            <a:ext cx="7638872" cy="322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703994"/>
            <a:ext cx="2989124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654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044074DB-504B-075A-84F2-3D86F0DC43E2}"/>
              </a:ext>
            </a:extLst>
          </p:cNvPr>
          <p:cNvGrpSpPr/>
          <p:nvPr/>
        </p:nvGrpSpPr>
        <p:grpSpPr>
          <a:xfrm>
            <a:off x="56573" y="56179"/>
            <a:ext cx="8677275" cy="4859337"/>
            <a:chOff x="56573" y="56179"/>
            <a:chExt cx="8677275" cy="4859337"/>
          </a:xfrm>
        </p:grpSpPr>
        <p:sp>
          <p:nvSpPr>
            <p:cNvPr id="2" name="Oval 11">
              <a:extLst>
                <a:ext uri="{FF2B5EF4-FFF2-40B4-BE49-F238E27FC236}">
                  <a16:creationId xmlns:a16="http://schemas.microsoft.com/office/drawing/2014/main" id="{2CAD33B2-41F4-9377-E4EA-5CFCF0017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3" y="56179"/>
              <a:ext cx="8677275" cy="4859337"/>
            </a:xfrm>
            <a:prstGeom prst="ellipse">
              <a:avLst/>
            </a:prstGeom>
            <a:solidFill>
              <a:srgbClr val="2980FF"/>
            </a:solidFill>
            <a:ln w="9525">
              <a:noFill/>
              <a:round/>
              <a:headEnd/>
              <a:tailEnd/>
            </a:ln>
          </p:spPr>
          <p:txBody>
            <a:bodyPr wrap="none" lIns="54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2" name="Oval 11">
              <a:extLst>
                <a:ext uri="{FF2B5EF4-FFF2-40B4-BE49-F238E27FC236}">
                  <a16:creationId xmlns:a16="http://schemas.microsoft.com/office/drawing/2014/main" id="{98C617E4-5DEA-DA2A-736A-1776EB579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178" y="1042231"/>
              <a:ext cx="5580062" cy="2987675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</p:spPr>
          <p:txBody>
            <a:bodyPr wrap="none" lIns="54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3" name="Groep 71">
              <a:extLst>
                <a:ext uri="{FF2B5EF4-FFF2-40B4-BE49-F238E27FC236}">
                  <a16:creationId xmlns:a16="http://schemas.microsoft.com/office/drawing/2014/main" id="{BEB916D7-28D1-9AF7-EF6C-7FF8113485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6436" y="838816"/>
              <a:ext cx="5694362" cy="3262313"/>
              <a:chOff x="1547664" y="2060848"/>
              <a:chExt cx="6011512" cy="3708000"/>
            </a:xfrm>
            <a:solidFill>
              <a:srgbClr val="81ABFF"/>
            </a:solidFill>
          </p:grpSpPr>
          <p:sp>
            <p:nvSpPr>
              <p:cNvPr id="4" name="Vrije vorm 31">
                <a:extLst>
                  <a:ext uri="{FF2B5EF4-FFF2-40B4-BE49-F238E27FC236}">
                    <a16:creationId xmlns:a16="http://schemas.microsoft.com/office/drawing/2014/main" id="{D7FFBF68-8E77-DCF7-70AB-611743586541}"/>
                  </a:ext>
                </a:extLst>
              </p:cNvPr>
              <p:cNvSpPr/>
              <p:nvPr/>
            </p:nvSpPr>
            <p:spPr>
              <a:xfrm>
                <a:off x="1731168" y="2331310"/>
                <a:ext cx="5562687" cy="3205796"/>
              </a:xfrm>
              <a:custGeom>
                <a:avLst/>
                <a:gdLst>
                  <a:gd name="connsiteX0" fmla="*/ 78452 w 3205796"/>
                  <a:gd name="connsiteY0" fmla="*/ 1107574 h 3205796"/>
                  <a:gd name="connsiteX1" fmla="*/ 1602900 w 3205796"/>
                  <a:gd name="connsiteY1" fmla="*/ 0 h 3205796"/>
                  <a:gd name="connsiteX2" fmla="*/ 1602898 w 3205796"/>
                  <a:gd name="connsiteY2" fmla="*/ 1602898 h 3205796"/>
                  <a:gd name="connsiteX3" fmla="*/ 78452 w 3205796"/>
                  <a:gd name="connsiteY3" fmla="*/ 1107574 h 3205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05796" h="3205796">
                    <a:moveTo>
                      <a:pt x="78452" y="1107574"/>
                    </a:moveTo>
                    <a:cubicBezTo>
                      <a:pt x="293040" y="447144"/>
                      <a:pt x="908482" y="0"/>
                      <a:pt x="1602900" y="0"/>
                    </a:cubicBezTo>
                    <a:cubicBezTo>
                      <a:pt x="1602899" y="534299"/>
                      <a:pt x="1602899" y="1068599"/>
                      <a:pt x="1602898" y="1602898"/>
                    </a:cubicBezTo>
                    <a:lnTo>
                      <a:pt x="78452" y="1107574"/>
                    </a:ln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lIns="519514" tIns="555389" rIns="1688868" bIns="1996471" spcCol="1270" anchor="ctr"/>
              <a:lstStyle/>
              <a:p>
                <a:pPr marL="0" marR="0" lvl="0" indent="0" algn="ctr" defTabSz="57785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 	</a:t>
                </a:r>
              </a:p>
            </p:txBody>
          </p:sp>
          <p:sp>
            <p:nvSpPr>
              <p:cNvPr id="5" name="Tekstvak 55">
                <a:extLst>
                  <a:ext uri="{FF2B5EF4-FFF2-40B4-BE49-F238E27FC236}">
                    <a16:creationId xmlns:a16="http://schemas.microsoft.com/office/drawing/2014/main" id="{B8907AE6-B707-6890-EBD4-C153DBDF83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2752" y="2868917"/>
                <a:ext cx="997093" cy="57720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Explore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Get inspired</a:t>
                </a:r>
              </a:p>
            </p:txBody>
          </p:sp>
          <p:sp>
            <p:nvSpPr>
              <p:cNvPr id="6" name="Draaiende pijl 36">
                <a:extLst>
                  <a:ext uri="{FF2B5EF4-FFF2-40B4-BE49-F238E27FC236}">
                    <a16:creationId xmlns:a16="http://schemas.microsoft.com/office/drawing/2014/main" id="{F7C9B938-5BC8-AAB5-7AC8-5D37C155FD93}"/>
                  </a:ext>
                </a:extLst>
              </p:cNvPr>
              <p:cNvSpPr/>
              <p:nvPr/>
            </p:nvSpPr>
            <p:spPr>
              <a:xfrm>
                <a:off x="1547664" y="2060848"/>
                <a:ext cx="6011512" cy="3708000"/>
              </a:xfrm>
              <a:prstGeom prst="circularArrow">
                <a:avLst>
                  <a:gd name="adj1" fmla="val 5085"/>
                  <a:gd name="adj2" fmla="val 327528"/>
                  <a:gd name="adj3" fmla="val 15872148"/>
                  <a:gd name="adj4" fmla="val 11364604"/>
                  <a:gd name="adj5" fmla="val 5932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/>
              <a:p>
                <a:endParaRPr lang="en-NL"/>
              </a:p>
            </p:txBody>
          </p:sp>
        </p:grpSp>
        <p:sp>
          <p:nvSpPr>
            <p:cNvPr id="7" name="Oval 18">
              <a:extLst>
                <a:ext uri="{FF2B5EF4-FFF2-40B4-BE49-F238E27FC236}">
                  <a16:creationId xmlns:a16="http://schemas.microsoft.com/office/drawing/2014/main" id="{D855F42E-9474-F47E-E642-C8B778E8F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048" y="1198894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Scan</a:t>
              </a:r>
            </a:p>
          </p:txBody>
        </p:sp>
        <p:grpSp>
          <p:nvGrpSpPr>
            <p:cNvPr id="8" name="Groep 72">
              <a:extLst>
                <a:ext uri="{FF2B5EF4-FFF2-40B4-BE49-F238E27FC236}">
                  <a16:creationId xmlns:a16="http://schemas.microsoft.com/office/drawing/2014/main" id="{3153E478-E82F-CA17-E931-F4D2FAF275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8023" y="902316"/>
              <a:ext cx="5830888" cy="3262313"/>
              <a:chOff x="1548833" y="2132856"/>
              <a:chExt cx="6156000" cy="3708000"/>
            </a:xfrm>
          </p:grpSpPr>
          <p:sp>
            <p:nvSpPr>
              <p:cNvPr id="9" name="Vrije vorm 27">
                <a:extLst>
                  <a:ext uri="{FF2B5EF4-FFF2-40B4-BE49-F238E27FC236}">
                    <a16:creationId xmlns:a16="http://schemas.microsoft.com/office/drawing/2014/main" id="{4855A422-95FA-79F0-E32D-EB0835C8A5AF}"/>
                  </a:ext>
                </a:extLst>
              </p:cNvPr>
              <p:cNvSpPr/>
              <p:nvPr/>
            </p:nvSpPr>
            <p:spPr>
              <a:xfrm>
                <a:off x="1887452" y="2331310"/>
                <a:ext cx="5562687" cy="3205796"/>
              </a:xfrm>
              <a:custGeom>
                <a:avLst/>
                <a:gdLst>
                  <a:gd name="connsiteX0" fmla="*/ 1602900 w 3205796"/>
                  <a:gd name="connsiteY0" fmla="*/ 0 h 3205796"/>
                  <a:gd name="connsiteX1" fmla="*/ 3127346 w 3205796"/>
                  <a:gd name="connsiteY1" fmla="*/ 1107579 h 3205796"/>
                  <a:gd name="connsiteX2" fmla="*/ 1602898 w 3205796"/>
                  <a:gd name="connsiteY2" fmla="*/ 1602898 h 3205796"/>
                  <a:gd name="connsiteX3" fmla="*/ 1602900 w 3205796"/>
                  <a:gd name="connsiteY3" fmla="*/ 0 h 3205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05796" h="3205796">
                    <a:moveTo>
                      <a:pt x="1602900" y="0"/>
                    </a:moveTo>
                    <a:cubicBezTo>
                      <a:pt x="2297318" y="1"/>
                      <a:pt x="2912760" y="447147"/>
                      <a:pt x="3127346" y="1107579"/>
                    </a:cubicBezTo>
                    <a:lnTo>
                      <a:pt x="1602898" y="1602898"/>
                    </a:lnTo>
                    <a:cubicBezTo>
                      <a:pt x="1602899" y="1068599"/>
                      <a:pt x="1602899" y="534299"/>
                      <a:pt x="1602900" y="0"/>
                    </a:cubicBezTo>
                    <a:close/>
                  </a:path>
                </a:pathLst>
              </a:custGeom>
              <a:solidFill>
                <a:srgbClr val="81ABFF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lIns="1688867" tIns="555389" rIns="519515" bIns="1996471" spcCol="1270" anchor="ctr"/>
              <a:lstStyle/>
              <a:p>
                <a:pPr marL="0" marR="0" lvl="0" indent="0" algn="ctr" defTabSz="57785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0" name="Draaiende pijl 32">
                <a:extLst>
                  <a:ext uri="{FF2B5EF4-FFF2-40B4-BE49-F238E27FC236}">
                    <a16:creationId xmlns:a16="http://schemas.microsoft.com/office/drawing/2014/main" id="{A391FCEE-0780-F843-0733-D491E2062B90}"/>
                  </a:ext>
                </a:extLst>
              </p:cNvPr>
              <p:cNvSpPr/>
              <p:nvPr/>
            </p:nvSpPr>
            <p:spPr>
              <a:xfrm>
                <a:off x="1548833" y="2132856"/>
                <a:ext cx="6156000" cy="3708000"/>
              </a:xfrm>
              <a:prstGeom prst="circularArrow">
                <a:avLst>
                  <a:gd name="adj1" fmla="val 5080"/>
                  <a:gd name="adj2" fmla="val 327528"/>
                  <a:gd name="adj3" fmla="val 20620313"/>
                  <a:gd name="adj4" fmla="val 16283029"/>
                  <a:gd name="adj5" fmla="val 5932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11" name="Tekstvak 62">
                <a:extLst>
                  <a:ext uri="{FF2B5EF4-FFF2-40B4-BE49-F238E27FC236}">
                    <a16:creationId xmlns:a16="http://schemas.microsoft.com/office/drawing/2014/main" id="{6830349F-674B-B1DA-2A7A-873228E8F9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1167" y="2868750"/>
                <a:ext cx="1112234" cy="594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Examine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Go shopping</a:t>
                </a:r>
              </a:p>
            </p:txBody>
          </p:sp>
        </p:grpSp>
        <p:grpSp>
          <p:nvGrpSpPr>
            <p:cNvPr id="12" name="Groep 79">
              <a:extLst>
                <a:ext uri="{FF2B5EF4-FFF2-40B4-BE49-F238E27FC236}">
                  <a16:creationId xmlns:a16="http://schemas.microsoft.com/office/drawing/2014/main" id="{C73AB4CE-4C15-01FC-9C30-E2D33EC697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3148" y="919779"/>
              <a:ext cx="5467350" cy="3168650"/>
              <a:chOff x="1935131" y="2151675"/>
              <a:chExt cx="5771071" cy="3602704"/>
            </a:xfrm>
          </p:grpSpPr>
          <p:sp>
            <p:nvSpPr>
              <p:cNvPr id="13" name="Vrije vorm 28">
                <a:extLst>
                  <a:ext uri="{FF2B5EF4-FFF2-40B4-BE49-F238E27FC236}">
                    <a16:creationId xmlns:a16="http://schemas.microsoft.com/office/drawing/2014/main" id="{90085ABC-C8B6-00A5-2DF7-851D86011802}"/>
                  </a:ext>
                </a:extLst>
              </p:cNvPr>
              <p:cNvSpPr/>
              <p:nvPr/>
            </p:nvSpPr>
            <p:spPr>
              <a:xfrm>
                <a:off x="1935131" y="2416798"/>
                <a:ext cx="5562687" cy="3205796"/>
              </a:xfrm>
              <a:custGeom>
                <a:avLst/>
                <a:gdLst>
                  <a:gd name="connsiteX0" fmla="*/ 3127346 w 3205796"/>
                  <a:gd name="connsiteY0" fmla="*/ 1107579 h 3205796"/>
                  <a:gd name="connsiteX1" fmla="*/ 2545055 w 3205796"/>
                  <a:gd name="connsiteY1" fmla="*/ 2899672 h 3205796"/>
                  <a:gd name="connsiteX2" fmla="*/ 1602898 w 3205796"/>
                  <a:gd name="connsiteY2" fmla="*/ 1602898 h 3205796"/>
                  <a:gd name="connsiteX3" fmla="*/ 3127346 w 3205796"/>
                  <a:gd name="connsiteY3" fmla="*/ 1107579 h 3205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05796" h="3205796">
                    <a:moveTo>
                      <a:pt x="3127346" y="1107579"/>
                    </a:moveTo>
                    <a:cubicBezTo>
                      <a:pt x="3341931" y="1768010"/>
                      <a:pt x="3106851" y="2491505"/>
                      <a:pt x="2545055" y="2899672"/>
                    </a:cubicBezTo>
                    <a:lnTo>
                      <a:pt x="1602898" y="1602898"/>
                    </a:lnTo>
                    <a:lnTo>
                      <a:pt x="3127346" y="1107579"/>
                    </a:lnTo>
                    <a:close/>
                  </a:path>
                </a:pathLst>
              </a:custGeom>
              <a:solidFill>
                <a:srgbClr val="81ABFF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lIns="2081196" tIns="1481254" rIns="203514" bIns="994278" spcCol="1270" anchor="ctr"/>
              <a:lstStyle/>
              <a:p>
                <a:pPr marL="0" marR="0" lvl="0" indent="0" algn="ctr" defTabSz="57785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" name="Draaiende pijl 33">
                <a:extLst>
                  <a:ext uri="{FF2B5EF4-FFF2-40B4-BE49-F238E27FC236}">
                    <a16:creationId xmlns:a16="http://schemas.microsoft.com/office/drawing/2014/main" id="{7CECE0A7-2CF2-EE3D-B5D3-BF1C12A0F868}"/>
                  </a:ext>
                </a:extLst>
              </p:cNvPr>
              <p:cNvSpPr/>
              <p:nvPr/>
            </p:nvSpPr>
            <p:spPr>
              <a:xfrm>
                <a:off x="2841661" y="2151675"/>
                <a:ext cx="4864541" cy="3602704"/>
              </a:xfrm>
              <a:prstGeom prst="circularArrow">
                <a:avLst>
                  <a:gd name="adj1" fmla="val 4881"/>
                  <a:gd name="adj2" fmla="val 327528"/>
                  <a:gd name="adj3" fmla="val 2604911"/>
                  <a:gd name="adj4" fmla="val 20936028"/>
                  <a:gd name="adj5" fmla="val 5932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15" name="Tekstvak 64">
                <a:extLst>
                  <a:ext uri="{FF2B5EF4-FFF2-40B4-BE49-F238E27FC236}">
                    <a16:creationId xmlns:a16="http://schemas.microsoft.com/office/drawing/2014/main" id="{271E1A63-1791-9B4B-277C-C29212B05D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38792" y="3954541"/>
                <a:ext cx="1215231" cy="594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Exchange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Get it</a:t>
                </a:r>
              </a:p>
            </p:txBody>
          </p:sp>
        </p:grpSp>
        <p:grpSp>
          <p:nvGrpSpPr>
            <p:cNvPr id="17" name="Groep 80">
              <a:extLst>
                <a:ext uri="{FF2B5EF4-FFF2-40B4-BE49-F238E27FC236}">
                  <a16:creationId xmlns:a16="http://schemas.microsoft.com/office/drawing/2014/main" id="{3A79CE18-A659-052A-3442-928536AF67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8273" y="910254"/>
              <a:ext cx="7019925" cy="3240087"/>
              <a:chOff x="979529" y="2141958"/>
              <a:chExt cx="7410818" cy="3683778"/>
            </a:xfrm>
          </p:grpSpPr>
          <p:sp>
            <p:nvSpPr>
              <p:cNvPr id="18" name="Vrije vorm 29">
                <a:extLst>
                  <a:ext uri="{FF2B5EF4-FFF2-40B4-BE49-F238E27FC236}">
                    <a16:creationId xmlns:a16="http://schemas.microsoft.com/office/drawing/2014/main" id="{D54E7FC7-CB7C-1906-DE75-804229EEA9E0}"/>
                  </a:ext>
                </a:extLst>
              </p:cNvPr>
              <p:cNvSpPr/>
              <p:nvPr/>
            </p:nvSpPr>
            <p:spPr>
              <a:xfrm>
                <a:off x="1809309" y="2469465"/>
                <a:ext cx="5562687" cy="3205796"/>
              </a:xfrm>
              <a:custGeom>
                <a:avLst/>
                <a:gdLst>
                  <a:gd name="connsiteX0" fmla="*/ 2545057 w 3205796"/>
                  <a:gd name="connsiteY0" fmla="*/ 2899670 h 3205796"/>
                  <a:gd name="connsiteX1" fmla="*/ 660737 w 3205796"/>
                  <a:gd name="connsiteY1" fmla="*/ 2899669 h 3205796"/>
                  <a:gd name="connsiteX2" fmla="*/ 1602898 w 3205796"/>
                  <a:gd name="connsiteY2" fmla="*/ 1602898 h 3205796"/>
                  <a:gd name="connsiteX3" fmla="*/ 2545057 w 3205796"/>
                  <a:gd name="connsiteY3" fmla="*/ 2899670 h 3205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05796" h="3205796">
                    <a:moveTo>
                      <a:pt x="2545057" y="2899670"/>
                    </a:moveTo>
                    <a:cubicBezTo>
                      <a:pt x="1983261" y="3307838"/>
                      <a:pt x="1222532" y="3307838"/>
                      <a:pt x="660737" y="2899669"/>
                    </a:cubicBezTo>
                    <a:lnTo>
                      <a:pt x="1602898" y="1602898"/>
                    </a:lnTo>
                    <a:lnTo>
                      <a:pt x="2545057" y="2899670"/>
                    </a:lnTo>
                    <a:close/>
                  </a:path>
                </a:pathLst>
              </a:custGeom>
              <a:solidFill>
                <a:srgbClr val="81ABFF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lIns="1161438" tIns="2268200" rIns="1161437" bIns="131003" spcCol="1270" anchor="ctr"/>
              <a:lstStyle/>
              <a:p>
                <a:pPr marL="0" marR="0" lvl="0" indent="0" algn="ctr" defTabSz="57785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Draaiende pijl 34">
                <a:extLst>
                  <a:ext uri="{FF2B5EF4-FFF2-40B4-BE49-F238E27FC236}">
                    <a16:creationId xmlns:a16="http://schemas.microsoft.com/office/drawing/2014/main" id="{704B6143-44CE-AC77-152B-C2552D37348D}"/>
                  </a:ext>
                </a:extLst>
              </p:cNvPr>
              <p:cNvSpPr/>
              <p:nvPr/>
            </p:nvSpPr>
            <p:spPr>
              <a:xfrm>
                <a:off x="979529" y="2141958"/>
                <a:ext cx="7410818" cy="3683778"/>
              </a:xfrm>
              <a:prstGeom prst="circularArrow">
                <a:avLst>
                  <a:gd name="adj1" fmla="val 4801"/>
                  <a:gd name="adj2" fmla="val 327528"/>
                  <a:gd name="adj3" fmla="val 8262271"/>
                  <a:gd name="adj4" fmla="val 2369833"/>
                  <a:gd name="adj5" fmla="val 5932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20" name="Tekstvak 65">
                <a:extLst>
                  <a:ext uri="{FF2B5EF4-FFF2-40B4-BE49-F238E27FC236}">
                    <a16:creationId xmlns:a16="http://schemas.microsoft.com/office/drawing/2014/main" id="{3CE5637F-8F5F-07BA-2B40-D6DFCE7C70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4913" y="4627872"/>
                <a:ext cx="1349073" cy="594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Experience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Enjoy it</a:t>
                </a:r>
              </a:p>
            </p:txBody>
          </p:sp>
        </p:grpSp>
        <p:grpSp>
          <p:nvGrpSpPr>
            <p:cNvPr id="21" name="Groep 81">
              <a:extLst>
                <a:ext uri="{FF2B5EF4-FFF2-40B4-BE49-F238E27FC236}">
                  <a16:creationId xmlns:a16="http://schemas.microsoft.com/office/drawing/2014/main" id="{4A5D9F31-F949-641E-F4C2-16D97CD8E5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4998" y="1153141"/>
              <a:ext cx="5468938" cy="2819400"/>
              <a:chOff x="1472816" y="2416798"/>
              <a:chExt cx="5773357" cy="3205796"/>
            </a:xfrm>
          </p:grpSpPr>
          <p:sp>
            <p:nvSpPr>
              <p:cNvPr id="22" name="Vrije vorm 30">
                <a:extLst>
                  <a:ext uri="{FF2B5EF4-FFF2-40B4-BE49-F238E27FC236}">
                    <a16:creationId xmlns:a16="http://schemas.microsoft.com/office/drawing/2014/main" id="{F2DFDA6E-72F8-38B8-35EB-7C26F40F4225}"/>
                  </a:ext>
                </a:extLst>
              </p:cNvPr>
              <p:cNvSpPr/>
              <p:nvPr/>
            </p:nvSpPr>
            <p:spPr>
              <a:xfrm>
                <a:off x="1683486" y="2416798"/>
                <a:ext cx="5562687" cy="3205796"/>
              </a:xfrm>
              <a:custGeom>
                <a:avLst/>
                <a:gdLst>
                  <a:gd name="connsiteX0" fmla="*/ 660737 w 3205796"/>
                  <a:gd name="connsiteY0" fmla="*/ 2899669 h 3205796"/>
                  <a:gd name="connsiteX1" fmla="*/ 78452 w 3205796"/>
                  <a:gd name="connsiteY1" fmla="*/ 1107573 h 3205796"/>
                  <a:gd name="connsiteX2" fmla="*/ 1602898 w 3205796"/>
                  <a:gd name="connsiteY2" fmla="*/ 1602898 h 3205796"/>
                  <a:gd name="connsiteX3" fmla="*/ 660737 w 3205796"/>
                  <a:gd name="connsiteY3" fmla="*/ 2899669 h 3205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05796" h="3205796">
                    <a:moveTo>
                      <a:pt x="660737" y="2899669"/>
                    </a:moveTo>
                    <a:cubicBezTo>
                      <a:pt x="98941" y="2491500"/>
                      <a:pt x="-136136" y="1768004"/>
                      <a:pt x="78452" y="1107573"/>
                    </a:cubicBezTo>
                    <a:lnTo>
                      <a:pt x="1602898" y="1602898"/>
                    </a:lnTo>
                    <a:lnTo>
                      <a:pt x="660737" y="2899669"/>
                    </a:lnTo>
                    <a:close/>
                  </a:path>
                </a:pathLst>
              </a:custGeom>
              <a:solidFill>
                <a:srgbClr val="81ABFF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lIns="203515" tIns="1481254" rIns="2081195" bIns="994278" spcCol="1270" anchor="ctr"/>
              <a:lstStyle/>
              <a:p>
                <a:pPr marL="0" marR="0" lvl="0" indent="0" algn="ctr" defTabSz="57785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Draaiende pijl 35">
                <a:extLst>
                  <a:ext uri="{FF2B5EF4-FFF2-40B4-BE49-F238E27FC236}">
                    <a16:creationId xmlns:a16="http://schemas.microsoft.com/office/drawing/2014/main" id="{1E0A5698-C6A3-68E9-52FD-DA2F03C8750E}"/>
                  </a:ext>
                </a:extLst>
              </p:cNvPr>
              <p:cNvSpPr/>
              <p:nvPr/>
            </p:nvSpPr>
            <p:spPr>
              <a:xfrm>
                <a:off x="1472816" y="2643615"/>
                <a:ext cx="4554160" cy="2947022"/>
              </a:xfrm>
              <a:prstGeom prst="circularArrow">
                <a:avLst>
                  <a:gd name="adj1" fmla="val 5085"/>
                  <a:gd name="adj2" fmla="val 327528"/>
                  <a:gd name="adj3" fmla="val 11552519"/>
                  <a:gd name="adj4" fmla="val 7764731"/>
                  <a:gd name="adj5" fmla="val 5932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24" name="Tekstvak 66">
                <a:extLst>
                  <a:ext uri="{FF2B5EF4-FFF2-40B4-BE49-F238E27FC236}">
                    <a16:creationId xmlns:a16="http://schemas.microsoft.com/office/drawing/2014/main" id="{D3CB739A-3C31-849B-B29C-6FB66F1FFD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7336" y="3954542"/>
                <a:ext cx="915835" cy="5949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Extend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Repeat it</a:t>
                </a:r>
              </a:p>
            </p:txBody>
          </p:sp>
        </p:grpSp>
        <p:sp>
          <p:nvSpPr>
            <p:cNvPr id="25" name="Oval 18">
              <a:extLst>
                <a:ext uri="{FF2B5EF4-FFF2-40B4-BE49-F238E27FC236}">
                  <a16:creationId xmlns:a16="http://schemas.microsoft.com/office/drawing/2014/main" id="{DC94A7D5-6589-2205-1883-B46E214FF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5944" y="776169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Consider</a:t>
              </a:r>
            </a:p>
          </p:txBody>
        </p:sp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D163BBAC-BE6B-4A02-C54A-B346228E7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679" y="783672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Inquire</a:t>
              </a:r>
            </a:p>
          </p:txBody>
        </p:sp>
        <p:sp>
          <p:nvSpPr>
            <p:cNvPr id="27" name="Oval 18">
              <a:extLst>
                <a:ext uri="{FF2B5EF4-FFF2-40B4-BE49-F238E27FC236}">
                  <a16:creationId xmlns:a16="http://schemas.microsoft.com/office/drawing/2014/main" id="{C0FB6B22-2C9F-7D1B-93B3-446BFE41B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7128" y="1198894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Evaluate</a:t>
              </a:r>
            </a:p>
          </p:txBody>
        </p:sp>
        <p:sp>
          <p:nvSpPr>
            <p:cNvPr id="28" name="Oval 18">
              <a:extLst>
                <a:ext uri="{FF2B5EF4-FFF2-40B4-BE49-F238E27FC236}">
                  <a16:creationId xmlns:a16="http://schemas.microsoft.com/office/drawing/2014/main" id="{55DF2C4F-8DA6-EC12-9923-E5F36CD1D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5865" y="2169502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Purchase</a:t>
              </a:r>
            </a:p>
          </p:txBody>
        </p:sp>
        <p:sp>
          <p:nvSpPr>
            <p:cNvPr id="29" name="Oval 18">
              <a:extLst>
                <a:ext uri="{FF2B5EF4-FFF2-40B4-BE49-F238E27FC236}">
                  <a16:creationId xmlns:a16="http://schemas.microsoft.com/office/drawing/2014/main" id="{985C50E7-0B36-D226-7705-B9AA76191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7128" y="3063672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Receive</a:t>
              </a:r>
            </a:p>
          </p:txBody>
        </p:sp>
        <p:sp>
          <p:nvSpPr>
            <p:cNvPr id="30" name="Oval 18">
              <a:extLst>
                <a:ext uri="{FF2B5EF4-FFF2-40B4-BE49-F238E27FC236}">
                  <a16:creationId xmlns:a16="http://schemas.microsoft.com/office/drawing/2014/main" id="{F18935EA-D064-91EE-3B6B-5162D04CE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679" y="3542934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Use</a:t>
              </a:r>
            </a:p>
          </p:txBody>
        </p:sp>
        <p:sp>
          <p:nvSpPr>
            <p:cNvPr id="31" name="Oval 18">
              <a:extLst>
                <a:ext uri="{FF2B5EF4-FFF2-40B4-BE49-F238E27FC236}">
                  <a16:creationId xmlns:a16="http://schemas.microsoft.com/office/drawing/2014/main" id="{20CCA5A0-B4D5-6F79-73E9-E278196F5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5944" y="3535430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Resolve</a:t>
              </a:r>
            </a:p>
          </p:txBody>
        </p:sp>
        <p:sp>
          <p:nvSpPr>
            <p:cNvPr id="32" name="Oval 18">
              <a:extLst>
                <a:ext uri="{FF2B5EF4-FFF2-40B4-BE49-F238E27FC236}">
                  <a16:creationId xmlns:a16="http://schemas.microsoft.com/office/drawing/2014/main" id="{49A95CB2-F75B-8D87-8CC0-120BCF9C0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153" y="2169502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Reflect</a:t>
              </a:r>
            </a:p>
          </p:txBody>
        </p:sp>
        <p:sp>
          <p:nvSpPr>
            <p:cNvPr id="33" name="Oval 18">
              <a:extLst>
                <a:ext uri="{FF2B5EF4-FFF2-40B4-BE49-F238E27FC236}">
                  <a16:creationId xmlns:a16="http://schemas.microsoft.com/office/drawing/2014/main" id="{56A95A46-ADFB-7319-0C30-1520534F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048" y="3056169"/>
              <a:ext cx="1108682" cy="689163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Dispose</a:t>
              </a:r>
            </a:p>
          </p:txBody>
        </p:sp>
        <p:sp>
          <p:nvSpPr>
            <p:cNvPr id="35" name="Oval 18">
              <a:extLst>
                <a:ext uri="{FF2B5EF4-FFF2-40B4-BE49-F238E27FC236}">
                  <a16:creationId xmlns:a16="http://schemas.microsoft.com/office/drawing/2014/main" id="{1FE552B9-C93B-8B70-E5EB-43DDE64FC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257" y="874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Branding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36" name="Oval 18">
              <a:extLst>
                <a:ext uri="{FF2B5EF4-FFF2-40B4-BE49-F238E27FC236}">
                  <a16:creationId xmlns:a16="http://schemas.microsoft.com/office/drawing/2014/main" id="{EFDDBA8E-77E8-CDC5-49DA-7C624E58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649" y="406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Proposition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Development</a:t>
              </a:r>
            </a:p>
          </p:txBody>
        </p:sp>
        <p:sp>
          <p:nvSpPr>
            <p:cNvPr id="37" name="Oval 18">
              <a:extLst>
                <a:ext uri="{FF2B5EF4-FFF2-40B4-BE49-F238E27FC236}">
                  <a16:creationId xmlns:a16="http://schemas.microsoft.com/office/drawing/2014/main" id="{E032F344-1547-2FD8-79DE-79C226BC3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5649" y="188384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Proposition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Information</a:t>
              </a:r>
            </a:p>
          </p:txBody>
        </p:sp>
        <p:sp>
          <p:nvSpPr>
            <p:cNvPr id="38" name="Oval 18">
              <a:extLst>
                <a:ext uri="{FF2B5EF4-FFF2-40B4-BE49-F238E27FC236}">
                  <a16:creationId xmlns:a16="http://schemas.microsoft.com/office/drawing/2014/main" id="{80BC72A6-0C01-8F79-3C4A-EF0B02EA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649" y="188384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Request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Framing</a:t>
              </a:r>
            </a:p>
          </p:txBody>
        </p:sp>
        <p:sp>
          <p:nvSpPr>
            <p:cNvPr id="39" name="Oval 18">
              <a:extLst>
                <a:ext uri="{FF2B5EF4-FFF2-40B4-BE49-F238E27FC236}">
                  <a16:creationId xmlns:a16="http://schemas.microsoft.com/office/drawing/2014/main" id="{0430D454-0E30-C160-9105-CB8D677AA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7649" y="406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Proposal/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Quote</a:t>
              </a:r>
            </a:p>
          </p:txBody>
        </p:sp>
        <p:sp>
          <p:nvSpPr>
            <p:cNvPr id="40" name="Oval 18">
              <a:extLst>
                <a:ext uri="{FF2B5EF4-FFF2-40B4-BE49-F238E27FC236}">
                  <a16:creationId xmlns:a16="http://schemas.microsoft.com/office/drawing/2014/main" id="{1A46FB9B-16C0-861B-A31C-181B15122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7188" y="874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Negotiating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Conditions</a:t>
              </a:r>
            </a:p>
          </p:txBody>
        </p:sp>
        <p:sp>
          <p:nvSpPr>
            <p:cNvPr id="41" name="Oval 18">
              <a:extLst>
                <a:ext uri="{FF2B5EF4-FFF2-40B4-BE49-F238E27FC236}">
                  <a16:creationId xmlns:a16="http://schemas.microsoft.com/office/drawing/2014/main" id="{840A41CA-5240-9606-E29D-0BE9B6E2A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260" y="1484528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Operations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Planning</a:t>
              </a:r>
            </a:p>
          </p:txBody>
        </p:sp>
        <p:sp>
          <p:nvSpPr>
            <p:cNvPr id="42" name="Oval 18">
              <a:extLst>
                <a:ext uri="{FF2B5EF4-FFF2-40B4-BE49-F238E27FC236}">
                  <a16:creationId xmlns:a16="http://schemas.microsoft.com/office/drawing/2014/main" id="{47C10635-EDF8-C336-4FC9-37CA93BDC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284" y="2170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Order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Intake</a:t>
              </a:r>
            </a:p>
          </p:txBody>
        </p:sp>
        <p:sp>
          <p:nvSpPr>
            <p:cNvPr id="43" name="Oval 18">
              <a:extLst>
                <a:ext uri="{FF2B5EF4-FFF2-40B4-BE49-F238E27FC236}">
                  <a16:creationId xmlns:a16="http://schemas.microsoft.com/office/drawing/2014/main" id="{995943B2-7A2E-D010-4028-B87427BBA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260" y="2863945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Creation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44" name="Oval 18">
              <a:extLst>
                <a:ext uri="{FF2B5EF4-FFF2-40B4-BE49-F238E27FC236}">
                  <a16:creationId xmlns:a16="http://schemas.microsoft.com/office/drawing/2014/main" id="{695FC756-1051-2069-972E-061862BA9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7188" y="3466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Delivery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45" name="Oval 18">
              <a:extLst>
                <a:ext uri="{FF2B5EF4-FFF2-40B4-BE49-F238E27FC236}">
                  <a16:creationId xmlns:a16="http://schemas.microsoft.com/office/drawing/2014/main" id="{96EA0100-562C-C335-75E4-6D9770B95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7649" y="3932800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Installation/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Start-up</a:t>
              </a:r>
            </a:p>
          </p:txBody>
        </p:sp>
        <p:sp>
          <p:nvSpPr>
            <p:cNvPr id="46" name="Oval 18">
              <a:extLst>
                <a:ext uri="{FF2B5EF4-FFF2-40B4-BE49-F238E27FC236}">
                  <a16:creationId xmlns:a16="http://schemas.microsoft.com/office/drawing/2014/main" id="{0A1D4B80-8E48-163F-951A-EFB9AE2BA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649" y="4148824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Support/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Service</a:t>
              </a:r>
            </a:p>
          </p:txBody>
        </p:sp>
        <p:sp>
          <p:nvSpPr>
            <p:cNvPr id="47" name="Oval 18">
              <a:extLst>
                <a:ext uri="{FF2B5EF4-FFF2-40B4-BE49-F238E27FC236}">
                  <a16:creationId xmlns:a16="http://schemas.microsoft.com/office/drawing/2014/main" id="{32AA19E3-0759-523D-5D6C-3CC62B8B8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5649" y="4148824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Problem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Handling</a:t>
              </a:r>
            </a:p>
          </p:txBody>
        </p:sp>
        <p:sp>
          <p:nvSpPr>
            <p:cNvPr id="48" name="Oval 18">
              <a:extLst>
                <a:ext uri="{FF2B5EF4-FFF2-40B4-BE49-F238E27FC236}">
                  <a16:creationId xmlns:a16="http://schemas.microsoft.com/office/drawing/2014/main" id="{2B601C85-64C4-5FE8-C261-BECCD1055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649" y="3932800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Maintenance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/Repair</a:t>
              </a:r>
            </a:p>
          </p:txBody>
        </p:sp>
        <p:sp>
          <p:nvSpPr>
            <p:cNvPr id="49" name="Oval 18">
              <a:extLst>
                <a:ext uri="{FF2B5EF4-FFF2-40B4-BE49-F238E27FC236}">
                  <a16:creationId xmlns:a16="http://schemas.microsoft.com/office/drawing/2014/main" id="{4CBAB048-56D5-A4C5-9529-DA91CC32F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257" y="3466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Return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50" name="Oval 18">
              <a:extLst>
                <a:ext uri="{FF2B5EF4-FFF2-40B4-BE49-F238E27FC236}">
                  <a16:creationId xmlns:a16="http://schemas.microsoft.com/office/drawing/2014/main" id="{F9C23BD7-3691-F24E-7154-10665B5C9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61" y="2170841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Satisfaction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Surveys</a:t>
              </a:r>
            </a:p>
          </p:txBody>
        </p:sp>
        <p:sp>
          <p:nvSpPr>
            <p:cNvPr id="51" name="Oval 18">
              <a:extLst>
                <a:ext uri="{FF2B5EF4-FFF2-40B4-BE49-F238E27FC236}">
                  <a16:creationId xmlns:a16="http://schemas.microsoft.com/office/drawing/2014/main" id="{98E932E3-4D1B-0AF3-3F6B-FC191F868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185" y="2863945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Resell/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Recycle</a:t>
              </a:r>
            </a:p>
          </p:txBody>
        </p:sp>
        <p:sp>
          <p:nvSpPr>
            <p:cNvPr id="64" name="Oval 11">
              <a:extLst>
                <a:ext uri="{FF2B5EF4-FFF2-40B4-BE49-F238E27FC236}">
                  <a16:creationId xmlns:a16="http://schemas.microsoft.com/office/drawing/2014/main" id="{7B3F0442-4E6A-09C7-227B-7ABCA94CB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7412" y="2058391"/>
              <a:ext cx="1453595" cy="955355"/>
            </a:xfrm>
            <a:prstGeom prst="ellipse">
              <a:avLst/>
            </a:prstGeom>
            <a:solidFill>
              <a:srgbClr val="C1D4FF"/>
            </a:solidFill>
            <a:ln w="9525">
              <a:noFill/>
              <a:round/>
              <a:headEnd/>
              <a:tailEnd/>
            </a:ln>
          </p:spPr>
          <p:txBody>
            <a:bodyPr wrap="none" lIns="54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Customer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i="1" kern="0" dirty="0">
                  <a:solidFill>
                    <a:srgbClr val="002060"/>
                  </a:solidFill>
                  <a:latin typeface="Arial" charset="0"/>
                  <a:cs typeface="Arial" charset="0"/>
                </a:rPr>
                <a:t>Journey</a:t>
              </a:r>
              <a:endPara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4" name="Oval 18">
              <a:extLst>
                <a:ext uri="{FF2B5EF4-FFF2-40B4-BE49-F238E27FC236}">
                  <a16:creationId xmlns:a16="http://schemas.microsoft.com/office/drawing/2014/main" id="{2710166D-4C80-BAF5-C8B0-C2040E15E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185" y="1484528"/>
              <a:ext cx="1246829" cy="659337"/>
            </a:xfrm>
            <a:prstGeom prst="ellipse">
              <a:avLst/>
            </a:prstGeom>
            <a:solidFill>
              <a:srgbClr val="003399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Customer</a:t>
              </a:r>
            </a:p>
            <a:p>
              <a:pPr algn="ctr" defTabSz="914400">
                <a:defRPr/>
              </a:pPr>
              <a:r>
                <a:rPr lang="en-US" sz="11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Analysis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9C86063-366A-3652-AD7C-E20D3131C246}"/>
                </a:ext>
              </a:extLst>
            </p:cNvPr>
            <p:cNvSpPr txBox="1"/>
            <p:nvPr/>
          </p:nvSpPr>
          <p:spPr>
            <a:xfrm rot="582784">
              <a:off x="1840522" y="1962616"/>
              <a:ext cx="148521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900" i="1" dirty="0">
                  <a:solidFill>
                    <a:srgbClr val="002060"/>
                  </a:solidFill>
                  <a:latin typeface="Arial"/>
                </a:rPr>
                <a:t>©Ron Meyer 2023</a:t>
              </a:r>
              <a:endParaRPr lang="en-US" sz="900" dirty="0">
                <a:solidFill>
                  <a:srgbClr val="00206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B9406B-D766-4016-B6C6-EBC904F9751B}"/>
</file>

<file path=customXml/itemProps2.xml><?xml version="1.0" encoding="utf-8"?>
<ds:datastoreItem xmlns:ds="http://schemas.openxmlformats.org/officeDocument/2006/customXml" ds:itemID="{620EDE48-6EF0-4FF0-A8DB-F41511431CB6}"/>
</file>

<file path=customXml/itemProps3.xml><?xml version="1.0" encoding="utf-8"?>
<ds:datastoreItem xmlns:ds="http://schemas.openxmlformats.org/officeDocument/2006/customXml" ds:itemID="{C2A7367A-38D2-4FCF-8893-4E55F23CFB6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74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8</cp:revision>
  <dcterms:created xsi:type="dcterms:W3CDTF">2021-12-07T10:47:09Z</dcterms:created>
  <dcterms:modified xsi:type="dcterms:W3CDTF">2025-04-16T13:30:59Z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