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8640763" cy="26638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4349BB-D9D6-4CBB-B3DC-BFF1333A1B65}" v="1" dt="2024-07-31T16:50:34.2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8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96" y="435955"/>
            <a:ext cx="6480572" cy="927406"/>
          </a:xfrm>
        </p:spPr>
        <p:txBody>
          <a:bodyPr anchor="b"/>
          <a:lstStyle>
            <a:lvl1pPr algn="ctr">
              <a:defRPr sz="23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1399125"/>
            <a:ext cx="6480572" cy="643141"/>
          </a:xfrm>
        </p:spPr>
        <p:txBody>
          <a:bodyPr/>
          <a:lstStyle>
            <a:lvl1pPr marL="0" indent="0" algn="ctr">
              <a:buNone/>
              <a:defRPr sz="932"/>
            </a:lvl1pPr>
            <a:lvl2pPr marL="177576" indent="0" algn="ctr">
              <a:buNone/>
              <a:defRPr sz="777"/>
            </a:lvl2pPr>
            <a:lvl3pPr marL="355153" indent="0" algn="ctr">
              <a:buNone/>
              <a:defRPr sz="699"/>
            </a:lvl3pPr>
            <a:lvl4pPr marL="532729" indent="0" algn="ctr">
              <a:buNone/>
              <a:defRPr sz="621"/>
            </a:lvl4pPr>
            <a:lvl5pPr marL="710306" indent="0" algn="ctr">
              <a:buNone/>
              <a:defRPr sz="621"/>
            </a:lvl5pPr>
            <a:lvl6pPr marL="887882" indent="0" algn="ctr">
              <a:buNone/>
              <a:defRPr sz="621"/>
            </a:lvl6pPr>
            <a:lvl7pPr marL="1065459" indent="0" algn="ctr">
              <a:buNone/>
              <a:defRPr sz="621"/>
            </a:lvl7pPr>
            <a:lvl8pPr marL="1243035" indent="0" algn="ctr">
              <a:buNone/>
              <a:defRPr sz="621"/>
            </a:lvl8pPr>
            <a:lvl9pPr marL="1420612" indent="0" algn="ctr">
              <a:buNone/>
              <a:defRPr sz="62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92126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5673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141824"/>
            <a:ext cx="1863165" cy="22574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2" y="141824"/>
            <a:ext cx="5481484" cy="22574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9577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36705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2" y="664107"/>
            <a:ext cx="7452658" cy="1108077"/>
          </a:xfrm>
        </p:spPr>
        <p:txBody>
          <a:bodyPr anchor="b"/>
          <a:lstStyle>
            <a:lvl1pPr>
              <a:defRPr sz="23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2" y="1782666"/>
            <a:ext cx="7452658" cy="582712"/>
          </a:xfrm>
        </p:spPr>
        <p:txBody>
          <a:bodyPr/>
          <a:lstStyle>
            <a:lvl1pPr marL="0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1pPr>
            <a:lvl2pPr marL="177576" indent="0">
              <a:buNone/>
              <a:defRPr sz="777">
                <a:solidFill>
                  <a:schemeClr val="tx1">
                    <a:tint val="75000"/>
                  </a:schemeClr>
                </a:solidFill>
              </a:defRPr>
            </a:lvl2pPr>
            <a:lvl3pPr marL="355153" indent="0">
              <a:buNone/>
              <a:defRPr sz="699">
                <a:solidFill>
                  <a:schemeClr val="tx1">
                    <a:tint val="75000"/>
                  </a:schemeClr>
                </a:solidFill>
              </a:defRPr>
            </a:lvl3pPr>
            <a:lvl4pPr marL="532729" indent="0">
              <a:buNone/>
              <a:defRPr sz="621">
                <a:solidFill>
                  <a:schemeClr val="tx1">
                    <a:tint val="75000"/>
                  </a:schemeClr>
                </a:solidFill>
              </a:defRPr>
            </a:lvl4pPr>
            <a:lvl5pPr marL="710306" indent="0">
              <a:buNone/>
              <a:defRPr sz="621">
                <a:solidFill>
                  <a:schemeClr val="tx1">
                    <a:tint val="75000"/>
                  </a:schemeClr>
                </a:solidFill>
              </a:defRPr>
            </a:lvl5pPr>
            <a:lvl6pPr marL="887882" indent="0">
              <a:buNone/>
              <a:defRPr sz="621">
                <a:solidFill>
                  <a:schemeClr val="tx1">
                    <a:tint val="75000"/>
                  </a:schemeClr>
                </a:solidFill>
              </a:defRPr>
            </a:lvl6pPr>
            <a:lvl7pPr marL="1065459" indent="0">
              <a:buNone/>
              <a:defRPr sz="621">
                <a:solidFill>
                  <a:schemeClr val="tx1">
                    <a:tint val="75000"/>
                  </a:schemeClr>
                </a:solidFill>
              </a:defRPr>
            </a:lvl7pPr>
            <a:lvl8pPr marL="1243035" indent="0">
              <a:buNone/>
              <a:defRPr sz="621">
                <a:solidFill>
                  <a:schemeClr val="tx1">
                    <a:tint val="75000"/>
                  </a:schemeClr>
                </a:solidFill>
              </a:defRPr>
            </a:lvl8pPr>
            <a:lvl9pPr marL="1420612" indent="0">
              <a:buNone/>
              <a:defRPr sz="6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0264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709120"/>
            <a:ext cx="3672324" cy="1690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709120"/>
            <a:ext cx="3672324" cy="1690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0314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141824"/>
            <a:ext cx="7452658" cy="51488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8" y="653007"/>
            <a:ext cx="3655447" cy="320029"/>
          </a:xfrm>
        </p:spPr>
        <p:txBody>
          <a:bodyPr anchor="b"/>
          <a:lstStyle>
            <a:lvl1pPr marL="0" indent="0">
              <a:buNone/>
              <a:defRPr sz="932" b="1"/>
            </a:lvl1pPr>
            <a:lvl2pPr marL="177576" indent="0">
              <a:buNone/>
              <a:defRPr sz="777" b="1"/>
            </a:lvl2pPr>
            <a:lvl3pPr marL="355153" indent="0">
              <a:buNone/>
              <a:defRPr sz="699" b="1"/>
            </a:lvl3pPr>
            <a:lvl4pPr marL="532729" indent="0">
              <a:buNone/>
              <a:defRPr sz="621" b="1"/>
            </a:lvl4pPr>
            <a:lvl5pPr marL="710306" indent="0">
              <a:buNone/>
              <a:defRPr sz="621" b="1"/>
            </a:lvl5pPr>
            <a:lvl6pPr marL="887882" indent="0">
              <a:buNone/>
              <a:defRPr sz="621" b="1"/>
            </a:lvl6pPr>
            <a:lvl7pPr marL="1065459" indent="0">
              <a:buNone/>
              <a:defRPr sz="621" b="1"/>
            </a:lvl7pPr>
            <a:lvl8pPr marL="1243035" indent="0">
              <a:buNone/>
              <a:defRPr sz="621" b="1"/>
            </a:lvl8pPr>
            <a:lvl9pPr marL="1420612" indent="0">
              <a:buNone/>
              <a:defRPr sz="6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8" y="973036"/>
            <a:ext cx="3655447" cy="14311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6" y="653007"/>
            <a:ext cx="3673450" cy="320029"/>
          </a:xfrm>
        </p:spPr>
        <p:txBody>
          <a:bodyPr anchor="b"/>
          <a:lstStyle>
            <a:lvl1pPr marL="0" indent="0">
              <a:buNone/>
              <a:defRPr sz="932" b="1"/>
            </a:lvl1pPr>
            <a:lvl2pPr marL="177576" indent="0">
              <a:buNone/>
              <a:defRPr sz="777" b="1"/>
            </a:lvl2pPr>
            <a:lvl3pPr marL="355153" indent="0">
              <a:buNone/>
              <a:defRPr sz="699" b="1"/>
            </a:lvl3pPr>
            <a:lvl4pPr marL="532729" indent="0">
              <a:buNone/>
              <a:defRPr sz="621" b="1"/>
            </a:lvl4pPr>
            <a:lvl5pPr marL="710306" indent="0">
              <a:buNone/>
              <a:defRPr sz="621" b="1"/>
            </a:lvl5pPr>
            <a:lvl6pPr marL="887882" indent="0">
              <a:buNone/>
              <a:defRPr sz="621" b="1"/>
            </a:lvl6pPr>
            <a:lvl7pPr marL="1065459" indent="0">
              <a:buNone/>
              <a:defRPr sz="621" b="1"/>
            </a:lvl7pPr>
            <a:lvl8pPr marL="1243035" indent="0">
              <a:buNone/>
              <a:defRPr sz="621" b="1"/>
            </a:lvl8pPr>
            <a:lvl9pPr marL="1420612" indent="0">
              <a:buNone/>
              <a:defRPr sz="6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6" y="973036"/>
            <a:ext cx="3673450" cy="14311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7783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2208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13385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177588"/>
            <a:ext cx="2786871" cy="621559"/>
          </a:xfrm>
        </p:spPr>
        <p:txBody>
          <a:bodyPr anchor="b"/>
          <a:lstStyle>
            <a:lvl1pPr>
              <a:defRPr sz="12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383542"/>
            <a:ext cx="4374386" cy="1893042"/>
          </a:xfrm>
        </p:spPr>
        <p:txBody>
          <a:bodyPr/>
          <a:lstStyle>
            <a:lvl1pPr>
              <a:defRPr sz="1243"/>
            </a:lvl1pPr>
            <a:lvl2pPr>
              <a:defRPr sz="1088"/>
            </a:lvl2pPr>
            <a:lvl3pPr>
              <a:defRPr sz="932"/>
            </a:lvl3pPr>
            <a:lvl4pPr>
              <a:defRPr sz="777"/>
            </a:lvl4pPr>
            <a:lvl5pPr>
              <a:defRPr sz="777"/>
            </a:lvl5pPr>
            <a:lvl6pPr>
              <a:defRPr sz="777"/>
            </a:lvl6pPr>
            <a:lvl7pPr>
              <a:defRPr sz="777"/>
            </a:lvl7pPr>
            <a:lvl8pPr>
              <a:defRPr sz="777"/>
            </a:lvl8pPr>
            <a:lvl9pPr>
              <a:defRPr sz="7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799147"/>
            <a:ext cx="2786871" cy="1480520"/>
          </a:xfrm>
        </p:spPr>
        <p:txBody>
          <a:bodyPr/>
          <a:lstStyle>
            <a:lvl1pPr marL="0" indent="0">
              <a:buNone/>
              <a:defRPr sz="621"/>
            </a:lvl1pPr>
            <a:lvl2pPr marL="177576" indent="0">
              <a:buNone/>
              <a:defRPr sz="544"/>
            </a:lvl2pPr>
            <a:lvl3pPr marL="355153" indent="0">
              <a:buNone/>
              <a:defRPr sz="466"/>
            </a:lvl3pPr>
            <a:lvl4pPr marL="532729" indent="0">
              <a:buNone/>
              <a:defRPr sz="388"/>
            </a:lvl4pPr>
            <a:lvl5pPr marL="710306" indent="0">
              <a:buNone/>
              <a:defRPr sz="388"/>
            </a:lvl5pPr>
            <a:lvl6pPr marL="887882" indent="0">
              <a:buNone/>
              <a:defRPr sz="388"/>
            </a:lvl6pPr>
            <a:lvl7pPr marL="1065459" indent="0">
              <a:buNone/>
              <a:defRPr sz="388"/>
            </a:lvl7pPr>
            <a:lvl8pPr marL="1243035" indent="0">
              <a:buNone/>
              <a:defRPr sz="388"/>
            </a:lvl8pPr>
            <a:lvl9pPr marL="1420612" indent="0">
              <a:buNone/>
              <a:defRPr sz="3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69694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177588"/>
            <a:ext cx="2786871" cy="621559"/>
          </a:xfrm>
        </p:spPr>
        <p:txBody>
          <a:bodyPr anchor="b"/>
          <a:lstStyle>
            <a:lvl1pPr>
              <a:defRPr sz="12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383542"/>
            <a:ext cx="4374386" cy="1893042"/>
          </a:xfrm>
        </p:spPr>
        <p:txBody>
          <a:bodyPr anchor="t"/>
          <a:lstStyle>
            <a:lvl1pPr marL="0" indent="0">
              <a:buNone/>
              <a:defRPr sz="1243"/>
            </a:lvl1pPr>
            <a:lvl2pPr marL="177576" indent="0">
              <a:buNone/>
              <a:defRPr sz="1088"/>
            </a:lvl2pPr>
            <a:lvl3pPr marL="355153" indent="0">
              <a:buNone/>
              <a:defRPr sz="932"/>
            </a:lvl3pPr>
            <a:lvl4pPr marL="532729" indent="0">
              <a:buNone/>
              <a:defRPr sz="777"/>
            </a:lvl4pPr>
            <a:lvl5pPr marL="710306" indent="0">
              <a:buNone/>
              <a:defRPr sz="777"/>
            </a:lvl5pPr>
            <a:lvl6pPr marL="887882" indent="0">
              <a:buNone/>
              <a:defRPr sz="777"/>
            </a:lvl6pPr>
            <a:lvl7pPr marL="1065459" indent="0">
              <a:buNone/>
              <a:defRPr sz="777"/>
            </a:lvl7pPr>
            <a:lvl8pPr marL="1243035" indent="0">
              <a:buNone/>
              <a:defRPr sz="777"/>
            </a:lvl8pPr>
            <a:lvl9pPr marL="1420612" indent="0">
              <a:buNone/>
              <a:defRPr sz="77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799147"/>
            <a:ext cx="2786871" cy="1480520"/>
          </a:xfrm>
        </p:spPr>
        <p:txBody>
          <a:bodyPr/>
          <a:lstStyle>
            <a:lvl1pPr marL="0" indent="0">
              <a:buNone/>
              <a:defRPr sz="621"/>
            </a:lvl1pPr>
            <a:lvl2pPr marL="177576" indent="0">
              <a:buNone/>
              <a:defRPr sz="544"/>
            </a:lvl2pPr>
            <a:lvl3pPr marL="355153" indent="0">
              <a:buNone/>
              <a:defRPr sz="466"/>
            </a:lvl3pPr>
            <a:lvl4pPr marL="532729" indent="0">
              <a:buNone/>
              <a:defRPr sz="388"/>
            </a:lvl4pPr>
            <a:lvl5pPr marL="710306" indent="0">
              <a:buNone/>
              <a:defRPr sz="388"/>
            </a:lvl5pPr>
            <a:lvl6pPr marL="887882" indent="0">
              <a:buNone/>
              <a:defRPr sz="388"/>
            </a:lvl6pPr>
            <a:lvl7pPr marL="1065459" indent="0">
              <a:buNone/>
              <a:defRPr sz="388"/>
            </a:lvl7pPr>
            <a:lvl8pPr marL="1243035" indent="0">
              <a:buNone/>
              <a:defRPr sz="388"/>
            </a:lvl8pPr>
            <a:lvl9pPr marL="1420612" indent="0">
              <a:buNone/>
              <a:defRPr sz="3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5617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141824"/>
            <a:ext cx="7452658" cy="5148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709120"/>
            <a:ext cx="7452658" cy="1690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2468971"/>
            <a:ext cx="1944172" cy="1418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2468971"/>
            <a:ext cx="2916258" cy="1418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2468971"/>
            <a:ext cx="1944172" cy="1418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4728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355153" rtl="0" eaLnBrk="1" latinLnBrk="0" hangingPunct="1">
        <a:lnSpc>
          <a:spcPct val="90000"/>
        </a:lnSpc>
        <a:spcBef>
          <a:spcPct val="0"/>
        </a:spcBef>
        <a:buNone/>
        <a:defRPr sz="170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8788" indent="-88788" algn="l" defTabSz="355153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088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indent="-88788" algn="l" defTabSz="355153" rtl="0" eaLnBrk="1" latinLnBrk="0" hangingPunct="1">
        <a:lnSpc>
          <a:spcPct val="90000"/>
        </a:lnSpc>
        <a:spcBef>
          <a:spcPts val="194"/>
        </a:spcBef>
        <a:buFont typeface="Arial" panose="020B0604020202020204" pitchFamily="34" charset="0"/>
        <a:buChar char="•"/>
        <a:defRPr sz="932" kern="1200">
          <a:solidFill>
            <a:schemeClr val="tx1"/>
          </a:solidFill>
          <a:latin typeface="+mn-lt"/>
          <a:ea typeface="+mn-ea"/>
          <a:cs typeface="+mn-cs"/>
        </a:defRPr>
      </a:lvl2pPr>
      <a:lvl3pPr marL="443941" indent="-88788" algn="l" defTabSz="355153" rtl="0" eaLnBrk="1" latinLnBrk="0" hangingPunct="1">
        <a:lnSpc>
          <a:spcPct val="90000"/>
        </a:lnSpc>
        <a:spcBef>
          <a:spcPts val="194"/>
        </a:spcBef>
        <a:buFont typeface="Arial" panose="020B0604020202020204" pitchFamily="34" charset="0"/>
        <a:buChar char="•"/>
        <a:defRPr sz="777" kern="1200">
          <a:solidFill>
            <a:schemeClr val="tx1"/>
          </a:solidFill>
          <a:latin typeface="+mn-lt"/>
          <a:ea typeface="+mn-ea"/>
          <a:cs typeface="+mn-cs"/>
        </a:defRPr>
      </a:lvl3pPr>
      <a:lvl4pPr marL="621518" indent="-88788" algn="l" defTabSz="355153" rtl="0" eaLnBrk="1" latinLnBrk="0" hangingPunct="1">
        <a:lnSpc>
          <a:spcPct val="90000"/>
        </a:lnSpc>
        <a:spcBef>
          <a:spcPts val="194"/>
        </a:spcBef>
        <a:buFont typeface="Arial" panose="020B0604020202020204" pitchFamily="34" charset="0"/>
        <a:buChar char="•"/>
        <a:defRPr sz="699" kern="1200">
          <a:solidFill>
            <a:schemeClr val="tx1"/>
          </a:solidFill>
          <a:latin typeface="+mn-lt"/>
          <a:ea typeface="+mn-ea"/>
          <a:cs typeface="+mn-cs"/>
        </a:defRPr>
      </a:lvl4pPr>
      <a:lvl5pPr marL="799094" indent="-88788" algn="l" defTabSz="355153" rtl="0" eaLnBrk="1" latinLnBrk="0" hangingPunct="1">
        <a:lnSpc>
          <a:spcPct val="90000"/>
        </a:lnSpc>
        <a:spcBef>
          <a:spcPts val="194"/>
        </a:spcBef>
        <a:buFont typeface="Arial" panose="020B0604020202020204" pitchFamily="34" charset="0"/>
        <a:buChar char="•"/>
        <a:defRPr sz="699" kern="1200">
          <a:solidFill>
            <a:schemeClr val="tx1"/>
          </a:solidFill>
          <a:latin typeface="+mn-lt"/>
          <a:ea typeface="+mn-ea"/>
          <a:cs typeface="+mn-cs"/>
        </a:defRPr>
      </a:lvl5pPr>
      <a:lvl6pPr marL="976671" indent="-88788" algn="l" defTabSz="355153" rtl="0" eaLnBrk="1" latinLnBrk="0" hangingPunct="1">
        <a:lnSpc>
          <a:spcPct val="90000"/>
        </a:lnSpc>
        <a:spcBef>
          <a:spcPts val="194"/>
        </a:spcBef>
        <a:buFont typeface="Arial" panose="020B0604020202020204" pitchFamily="34" charset="0"/>
        <a:buChar char="•"/>
        <a:defRPr sz="699" kern="1200">
          <a:solidFill>
            <a:schemeClr val="tx1"/>
          </a:solidFill>
          <a:latin typeface="+mn-lt"/>
          <a:ea typeface="+mn-ea"/>
          <a:cs typeface="+mn-cs"/>
        </a:defRPr>
      </a:lvl6pPr>
      <a:lvl7pPr marL="1154247" indent="-88788" algn="l" defTabSz="355153" rtl="0" eaLnBrk="1" latinLnBrk="0" hangingPunct="1">
        <a:lnSpc>
          <a:spcPct val="90000"/>
        </a:lnSpc>
        <a:spcBef>
          <a:spcPts val="194"/>
        </a:spcBef>
        <a:buFont typeface="Arial" panose="020B0604020202020204" pitchFamily="34" charset="0"/>
        <a:buChar char="•"/>
        <a:defRPr sz="699" kern="1200">
          <a:solidFill>
            <a:schemeClr val="tx1"/>
          </a:solidFill>
          <a:latin typeface="+mn-lt"/>
          <a:ea typeface="+mn-ea"/>
          <a:cs typeface="+mn-cs"/>
        </a:defRPr>
      </a:lvl7pPr>
      <a:lvl8pPr marL="1331824" indent="-88788" algn="l" defTabSz="355153" rtl="0" eaLnBrk="1" latinLnBrk="0" hangingPunct="1">
        <a:lnSpc>
          <a:spcPct val="90000"/>
        </a:lnSpc>
        <a:spcBef>
          <a:spcPts val="194"/>
        </a:spcBef>
        <a:buFont typeface="Arial" panose="020B0604020202020204" pitchFamily="34" charset="0"/>
        <a:buChar char="•"/>
        <a:defRPr sz="699" kern="1200">
          <a:solidFill>
            <a:schemeClr val="tx1"/>
          </a:solidFill>
          <a:latin typeface="+mn-lt"/>
          <a:ea typeface="+mn-ea"/>
          <a:cs typeface="+mn-cs"/>
        </a:defRPr>
      </a:lvl8pPr>
      <a:lvl9pPr marL="1509400" indent="-88788" algn="l" defTabSz="355153" rtl="0" eaLnBrk="1" latinLnBrk="0" hangingPunct="1">
        <a:lnSpc>
          <a:spcPct val="90000"/>
        </a:lnSpc>
        <a:spcBef>
          <a:spcPts val="194"/>
        </a:spcBef>
        <a:buFont typeface="Arial" panose="020B0604020202020204" pitchFamily="34" charset="0"/>
        <a:buChar char="•"/>
        <a:defRPr sz="6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5153" rtl="0" eaLnBrk="1" latinLnBrk="0" hangingPunct="1">
        <a:defRPr sz="699" kern="1200">
          <a:solidFill>
            <a:schemeClr val="tx1"/>
          </a:solidFill>
          <a:latin typeface="+mn-lt"/>
          <a:ea typeface="+mn-ea"/>
          <a:cs typeface="+mn-cs"/>
        </a:defRPr>
      </a:lvl1pPr>
      <a:lvl2pPr marL="177576" algn="l" defTabSz="355153" rtl="0" eaLnBrk="1" latinLnBrk="0" hangingPunct="1">
        <a:defRPr sz="699" kern="1200">
          <a:solidFill>
            <a:schemeClr val="tx1"/>
          </a:solidFill>
          <a:latin typeface="+mn-lt"/>
          <a:ea typeface="+mn-ea"/>
          <a:cs typeface="+mn-cs"/>
        </a:defRPr>
      </a:lvl2pPr>
      <a:lvl3pPr marL="355153" algn="l" defTabSz="355153" rtl="0" eaLnBrk="1" latinLnBrk="0" hangingPunct="1">
        <a:defRPr sz="699" kern="1200">
          <a:solidFill>
            <a:schemeClr val="tx1"/>
          </a:solidFill>
          <a:latin typeface="+mn-lt"/>
          <a:ea typeface="+mn-ea"/>
          <a:cs typeface="+mn-cs"/>
        </a:defRPr>
      </a:lvl3pPr>
      <a:lvl4pPr marL="532729" algn="l" defTabSz="355153" rtl="0" eaLnBrk="1" latinLnBrk="0" hangingPunct="1">
        <a:defRPr sz="699" kern="1200">
          <a:solidFill>
            <a:schemeClr val="tx1"/>
          </a:solidFill>
          <a:latin typeface="+mn-lt"/>
          <a:ea typeface="+mn-ea"/>
          <a:cs typeface="+mn-cs"/>
        </a:defRPr>
      </a:lvl4pPr>
      <a:lvl5pPr marL="710306" algn="l" defTabSz="355153" rtl="0" eaLnBrk="1" latinLnBrk="0" hangingPunct="1">
        <a:defRPr sz="699" kern="1200">
          <a:solidFill>
            <a:schemeClr val="tx1"/>
          </a:solidFill>
          <a:latin typeface="+mn-lt"/>
          <a:ea typeface="+mn-ea"/>
          <a:cs typeface="+mn-cs"/>
        </a:defRPr>
      </a:lvl5pPr>
      <a:lvl6pPr marL="887882" algn="l" defTabSz="355153" rtl="0" eaLnBrk="1" latinLnBrk="0" hangingPunct="1">
        <a:defRPr sz="699" kern="1200">
          <a:solidFill>
            <a:schemeClr val="tx1"/>
          </a:solidFill>
          <a:latin typeface="+mn-lt"/>
          <a:ea typeface="+mn-ea"/>
          <a:cs typeface="+mn-cs"/>
        </a:defRPr>
      </a:lvl6pPr>
      <a:lvl7pPr marL="1065459" algn="l" defTabSz="355153" rtl="0" eaLnBrk="1" latinLnBrk="0" hangingPunct="1">
        <a:defRPr sz="699" kern="1200">
          <a:solidFill>
            <a:schemeClr val="tx1"/>
          </a:solidFill>
          <a:latin typeface="+mn-lt"/>
          <a:ea typeface="+mn-ea"/>
          <a:cs typeface="+mn-cs"/>
        </a:defRPr>
      </a:lvl7pPr>
      <a:lvl8pPr marL="1243035" algn="l" defTabSz="355153" rtl="0" eaLnBrk="1" latinLnBrk="0" hangingPunct="1">
        <a:defRPr sz="699" kern="1200">
          <a:solidFill>
            <a:schemeClr val="tx1"/>
          </a:solidFill>
          <a:latin typeface="+mn-lt"/>
          <a:ea typeface="+mn-ea"/>
          <a:cs typeface="+mn-cs"/>
        </a:defRPr>
      </a:lvl8pPr>
      <a:lvl9pPr marL="1420612" algn="l" defTabSz="355153" rtl="0" eaLnBrk="1" latinLnBrk="0" hangingPunct="1">
        <a:defRPr sz="6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Rectangle 4">
            <a:extLst>
              <a:ext uri="{FF2B5EF4-FFF2-40B4-BE49-F238E27FC236}">
                <a16:creationId xmlns:a16="http://schemas.microsoft.com/office/drawing/2014/main" id="{A3903112-84D0-4D3D-9776-53B0768B6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8456" y="71886"/>
            <a:ext cx="2849563" cy="2520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94" name="Tekstvak 71">
            <a:extLst>
              <a:ext uri="{FF2B5EF4-FFF2-40B4-BE49-F238E27FC236}">
                <a16:creationId xmlns:a16="http://schemas.microsoft.com/office/drawing/2014/main" id="{7EB29B93-B723-44C9-A9E0-53E615E80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5313" y="101855"/>
            <a:ext cx="145584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Business System</a:t>
            </a:r>
          </a:p>
        </p:txBody>
      </p:sp>
      <p:sp>
        <p:nvSpPr>
          <p:cNvPr id="495" name="Rectangle 4">
            <a:extLst>
              <a:ext uri="{FF2B5EF4-FFF2-40B4-BE49-F238E27FC236}">
                <a16:creationId xmlns:a16="http://schemas.microsoft.com/office/drawing/2014/main" id="{CAA7A66A-7405-4DEA-A531-E61C6D07D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81" y="71924"/>
            <a:ext cx="2849563" cy="2520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96" name="Tekstvak 72">
            <a:extLst>
              <a:ext uri="{FF2B5EF4-FFF2-40B4-BE49-F238E27FC236}">
                <a16:creationId xmlns:a16="http://schemas.microsoft.com/office/drawing/2014/main" id="{C7DBB3C7-558F-466C-9798-5D1D9CAD8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616" y="101855"/>
            <a:ext cx="126669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Market System</a:t>
            </a:r>
          </a:p>
        </p:txBody>
      </p:sp>
      <p:sp>
        <p:nvSpPr>
          <p:cNvPr id="497" name="Rectangle 4">
            <a:extLst>
              <a:ext uri="{FF2B5EF4-FFF2-40B4-BE49-F238E27FC236}">
                <a16:creationId xmlns:a16="http://schemas.microsoft.com/office/drawing/2014/main" id="{9A8CE334-D78B-4EFE-8811-ED7165EB5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8019" y="71937"/>
            <a:ext cx="2849562" cy="2520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98" name="Tekstvak 71">
            <a:extLst>
              <a:ext uri="{FF2B5EF4-FFF2-40B4-BE49-F238E27FC236}">
                <a16:creationId xmlns:a16="http://schemas.microsoft.com/office/drawing/2014/main" id="{383B8F57-7636-4706-A67A-45EA032AD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0913" y="101855"/>
            <a:ext cx="18437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Organizational System</a:t>
            </a:r>
          </a:p>
        </p:txBody>
      </p:sp>
      <p:sp>
        <p:nvSpPr>
          <p:cNvPr id="555" name="Oval 4">
            <a:extLst>
              <a:ext uri="{FF2B5EF4-FFF2-40B4-BE49-F238E27FC236}">
                <a16:creationId xmlns:a16="http://schemas.microsoft.com/office/drawing/2014/main" id="{961C5777-8317-4766-836F-B004FD7E7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2571" y="1080745"/>
            <a:ext cx="1120459" cy="1031875"/>
          </a:xfrm>
          <a:prstGeom prst="ellipse">
            <a:avLst/>
          </a:prstGeom>
          <a:solidFill>
            <a:schemeClr val="accent1">
              <a:lumMod val="40000"/>
              <a:lumOff val="60000"/>
              <a:alpha val="7098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Culture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56" name="Oval 3">
            <a:extLst>
              <a:ext uri="{FF2B5EF4-FFF2-40B4-BE49-F238E27FC236}">
                <a16:creationId xmlns:a16="http://schemas.microsoft.com/office/drawing/2014/main" id="{53C4A734-73B5-4612-92E0-8208DCB2B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2571" y="432138"/>
            <a:ext cx="1120459" cy="103187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Formal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Organization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2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8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8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58" name="Oval 3">
            <a:extLst>
              <a:ext uri="{FF2B5EF4-FFF2-40B4-BE49-F238E27FC236}">
                <a16:creationId xmlns:a16="http://schemas.microsoft.com/office/drawing/2014/main" id="{A2824EA4-A205-4AEE-A03C-4D363E749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6779" y="1464013"/>
            <a:ext cx="1120459" cy="103187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Organizational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Members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59" name="Oval 3">
            <a:extLst>
              <a:ext uri="{FF2B5EF4-FFF2-40B4-BE49-F238E27FC236}">
                <a16:creationId xmlns:a16="http://schemas.microsoft.com/office/drawing/2014/main" id="{05E7C91A-86D6-41CF-B5A9-B8597BFA4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8363" y="1464013"/>
            <a:ext cx="1120459" cy="103187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Informal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Organization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2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8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8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2" name="Rectangle 8">
            <a:extLst>
              <a:ext uri="{FF2B5EF4-FFF2-40B4-BE49-F238E27FC236}">
                <a16:creationId xmlns:a16="http://schemas.microsoft.com/office/drawing/2014/main" id="{6B389847-006A-4CD2-BBC1-A9FA4F182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365" y="2100270"/>
            <a:ext cx="772402" cy="36432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Buyers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3" name="Rectangle 12">
            <a:extLst>
              <a:ext uri="{FF2B5EF4-FFF2-40B4-BE49-F238E27FC236}">
                <a16:creationId xmlns:a16="http://schemas.microsoft.com/office/drawing/2014/main" id="{6ACE6FAD-5567-4E24-8BB6-236CCFA8E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365" y="1272294"/>
            <a:ext cx="772402" cy="36432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Industry Rivals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4" name="Rectangle 15">
            <a:extLst>
              <a:ext uri="{FF2B5EF4-FFF2-40B4-BE49-F238E27FC236}">
                <a16:creationId xmlns:a16="http://schemas.microsoft.com/office/drawing/2014/main" id="{CEFF719F-C8BC-4534-9C97-501B15E1B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12" y="1686282"/>
            <a:ext cx="772402" cy="36432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Complementors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5" name="Rectangle 5">
            <a:extLst>
              <a:ext uri="{FF2B5EF4-FFF2-40B4-BE49-F238E27FC236}">
                <a16:creationId xmlns:a16="http://schemas.microsoft.com/office/drawing/2014/main" id="{F72AC1A8-B003-4693-83C2-15521B8CE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365" y="444319"/>
            <a:ext cx="772402" cy="36432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Suppliers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7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26" name="Rectangle 18">
            <a:extLst>
              <a:ext uri="{FF2B5EF4-FFF2-40B4-BE49-F238E27FC236}">
                <a16:creationId xmlns:a16="http://schemas.microsoft.com/office/drawing/2014/main" id="{E2CC743C-1F73-4516-B616-CAA6B584F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2477" y="858306"/>
            <a:ext cx="772402" cy="36432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Contractors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7" name="Rectangle 15">
            <a:extLst>
              <a:ext uri="{FF2B5EF4-FFF2-40B4-BE49-F238E27FC236}">
                <a16:creationId xmlns:a16="http://schemas.microsoft.com/office/drawing/2014/main" id="{068BC346-3DEE-4553-B7B3-E85037EE9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017" y="1686282"/>
            <a:ext cx="772402" cy="36432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Substitutes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8" name="Rectangle 18">
            <a:extLst>
              <a:ext uri="{FF2B5EF4-FFF2-40B4-BE49-F238E27FC236}">
                <a16:creationId xmlns:a16="http://schemas.microsoft.com/office/drawing/2014/main" id="{43256CD5-A51B-4C55-A007-EB7BF9CA4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182" y="858306"/>
            <a:ext cx="772402" cy="36432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New Entrants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9" name="AutoShape 28">
            <a:extLst>
              <a:ext uri="{FF2B5EF4-FFF2-40B4-BE49-F238E27FC236}">
                <a16:creationId xmlns:a16="http://schemas.microsoft.com/office/drawing/2014/main" id="{B75924FD-2FE5-467E-870B-67C631FAAD93}"/>
              </a:ext>
            </a:extLst>
          </p:cNvPr>
          <p:cNvSpPr>
            <a:spLocks noChangeArrowheads="1"/>
          </p:cNvSpPr>
          <p:nvPr/>
        </p:nvSpPr>
        <p:spPr bwMode="auto">
          <a:xfrm rot="1851686">
            <a:off x="1811763" y="1588806"/>
            <a:ext cx="257474" cy="167194"/>
          </a:xfrm>
          <a:prstGeom prst="leftRightArrow">
            <a:avLst>
              <a:gd name="adj1" fmla="val 50000"/>
              <a:gd name="adj2" fmla="val 59344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30" name="AutoShape 28">
            <a:extLst>
              <a:ext uri="{FF2B5EF4-FFF2-40B4-BE49-F238E27FC236}">
                <a16:creationId xmlns:a16="http://schemas.microsoft.com/office/drawing/2014/main" id="{3BDE597A-2DB0-434B-837A-73026CFFC6BB}"/>
              </a:ext>
            </a:extLst>
          </p:cNvPr>
          <p:cNvSpPr>
            <a:spLocks noChangeArrowheads="1"/>
          </p:cNvSpPr>
          <p:nvPr/>
        </p:nvSpPr>
        <p:spPr bwMode="auto">
          <a:xfrm rot="1851686">
            <a:off x="912645" y="1161544"/>
            <a:ext cx="257474" cy="167194"/>
          </a:xfrm>
          <a:prstGeom prst="leftRightArrow">
            <a:avLst>
              <a:gd name="adj1" fmla="val 50000"/>
              <a:gd name="adj2" fmla="val 59344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51" name="Oval 23">
            <a:extLst>
              <a:ext uri="{FF2B5EF4-FFF2-40B4-BE49-F238E27FC236}">
                <a16:creationId xmlns:a16="http://schemas.microsoft.com/office/drawing/2014/main" id="{3601DB45-4325-47D9-B30F-F736F5F08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" y="410047"/>
            <a:ext cx="944379" cy="39894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Social</a:t>
            </a:r>
          </a:p>
        </p:txBody>
      </p:sp>
      <p:cxnSp>
        <p:nvCxnSpPr>
          <p:cNvPr id="552" name="Rechte verbindingslijn met pijl 112">
            <a:extLst>
              <a:ext uri="{FF2B5EF4-FFF2-40B4-BE49-F238E27FC236}">
                <a16:creationId xmlns:a16="http://schemas.microsoft.com/office/drawing/2014/main" id="{43C45E74-27EC-41BC-B924-3CB6C7BFAD3A}"/>
              </a:ext>
            </a:extLst>
          </p:cNvPr>
          <p:cNvCxnSpPr>
            <a:stCxn id="551" idx="6"/>
          </p:cNvCxnSpPr>
          <p:nvPr/>
        </p:nvCxnSpPr>
        <p:spPr bwMode="auto">
          <a:xfrm>
            <a:off x="1057275" y="609723"/>
            <a:ext cx="168275" cy="0"/>
          </a:xfrm>
          <a:prstGeom prst="straightConnector1">
            <a:avLst/>
          </a:prstGeom>
          <a:solidFill>
            <a:srgbClr val="42569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553" name="Rechte verbindingslijn met pijl 113">
            <a:extLst>
              <a:ext uri="{FF2B5EF4-FFF2-40B4-BE49-F238E27FC236}">
                <a16:creationId xmlns:a16="http://schemas.microsoft.com/office/drawing/2014/main" id="{1E4E6CA8-853C-4DBF-997F-6E730799DD3B}"/>
              </a:ext>
            </a:extLst>
          </p:cNvPr>
          <p:cNvCxnSpPr>
            <a:stCxn id="551" idx="5"/>
          </p:cNvCxnSpPr>
          <p:nvPr/>
        </p:nvCxnSpPr>
        <p:spPr bwMode="auto">
          <a:xfrm>
            <a:off x="919163" y="749423"/>
            <a:ext cx="187325" cy="184150"/>
          </a:xfrm>
          <a:prstGeom prst="straightConnector1">
            <a:avLst/>
          </a:prstGeom>
          <a:solidFill>
            <a:srgbClr val="42569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554" name="Rechte verbindingslijn met pijl 114">
            <a:extLst>
              <a:ext uri="{FF2B5EF4-FFF2-40B4-BE49-F238E27FC236}">
                <a16:creationId xmlns:a16="http://schemas.microsoft.com/office/drawing/2014/main" id="{BE26BDB7-F491-43A7-8733-24D666BBE051}"/>
              </a:ext>
            </a:extLst>
          </p:cNvPr>
          <p:cNvCxnSpPr>
            <a:stCxn id="551" idx="4"/>
          </p:cNvCxnSpPr>
          <p:nvPr/>
        </p:nvCxnSpPr>
        <p:spPr bwMode="auto">
          <a:xfrm flipH="1">
            <a:off x="555625" y="808160"/>
            <a:ext cx="30163" cy="125413"/>
          </a:xfrm>
          <a:prstGeom prst="straightConnector1">
            <a:avLst/>
          </a:prstGeom>
          <a:solidFill>
            <a:srgbClr val="42569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sp>
        <p:nvSpPr>
          <p:cNvPr id="547" name="Oval 23">
            <a:extLst>
              <a:ext uri="{FF2B5EF4-FFF2-40B4-BE49-F238E27FC236}">
                <a16:creationId xmlns:a16="http://schemas.microsoft.com/office/drawing/2014/main" id="{DDFC4BC1-D4D6-4182-B85C-9EC1D92CA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" y="2096730"/>
            <a:ext cx="944379" cy="39894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Political</a:t>
            </a:r>
          </a:p>
        </p:txBody>
      </p:sp>
      <p:cxnSp>
        <p:nvCxnSpPr>
          <p:cNvPr id="548" name="Rechte verbindingslijn met pijl 108">
            <a:extLst>
              <a:ext uri="{FF2B5EF4-FFF2-40B4-BE49-F238E27FC236}">
                <a16:creationId xmlns:a16="http://schemas.microsoft.com/office/drawing/2014/main" id="{BB7C74FB-1AF6-403D-9AE2-95B53EC3D48C}"/>
              </a:ext>
            </a:extLst>
          </p:cNvPr>
          <p:cNvCxnSpPr/>
          <p:nvPr/>
        </p:nvCxnSpPr>
        <p:spPr bwMode="auto">
          <a:xfrm>
            <a:off x="1058863" y="2295648"/>
            <a:ext cx="138112" cy="0"/>
          </a:xfrm>
          <a:prstGeom prst="straightConnector1">
            <a:avLst/>
          </a:prstGeom>
          <a:solidFill>
            <a:srgbClr val="42569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549" name="Rechte verbindingslijn met pijl 109">
            <a:extLst>
              <a:ext uri="{FF2B5EF4-FFF2-40B4-BE49-F238E27FC236}">
                <a16:creationId xmlns:a16="http://schemas.microsoft.com/office/drawing/2014/main" id="{4053F5BB-6524-45E9-9C1A-8FEE2B5682D2}"/>
              </a:ext>
            </a:extLst>
          </p:cNvPr>
          <p:cNvCxnSpPr>
            <a:stCxn id="547" idx="7"/>
          </p:cNvCxnSpPr>
          <p:nvPr/>
        </p:nvCxnSpPr>
        <p:spPr bwMode="auto">
          <a:xfrm flipV="1">
            <a:off x="920750" y="1920998"/>
            <a:ext cx="242888" cy="234950"/>
          </a:xfrm>
          <a:prstGeom prst="straightConnector1">
            <a:avLst/>
          </a:prstGeom>
          <a:solidFill>
            <a:srgbClr val="42569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550" name="Rechte verbindingslijn met pijl 110">
            <a:extLst>
              <a:ext uri="{FF2B5EF4-FFF2-40B4-BE49-F238E27FC236}">
                <a16:creationId xmlns:a16="http://schemas.microsoft.com/office/drawing/2014/main" id="{1FDCDB68-E9B5-4E49-98CC-8F94B65F94F0}"/>
              </a:ext>
            </a:extLst>
          </p:cNvPr>
          <p:cNvCxnSpPr/>
          <p:nvPr/>
        </p:nvCxnSpPr>
        <p:spPr bwMode="auto">
          <a:xfrm flipH="1" flipV="1">
            <a:off x="557213" y="1978148"/>
            <a:ext cx="30162" cy="119062"/>
          </a:xfrm>
          <a:prstGeom prst="straightConnector1">
            <a:avLst/>
          </a:prstGeom>
          <a:solidFill>
            <a:srgbClr val="42569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sp>
        <p:nvSpPr>
          <p:cNvPr id="533" name="AutoShape 28">
            <a:extLst>
              <a:ext uri="{FF2B5EF4-FFF2-40B4-BE49-F238E27FC236}">
                <a16:creationId xmlns:a16="http://schemas.microsoft.com/office/drawing/2014/main" id="{E9B8C04A-8733-4EBD-B213-A3D2B9210909}"/>
              </a:ext>
            </a:extLst>
          </p:cNvPr>
          <p:cNvSpPr>
            <a:spLocks noChangeArrowheads="1"/>
          </p:cNvSpPr>
          <p:nvPr/>
        </p:nvSpPr>
        <p:spPr bwMode="auto">
          <a:xfrm rot="1851686">
            <a:off x="912645" y="2000735"/>
            <a:ext cx="257474" cy="167194"/>
          </a:xfrm>
          <a:prstGeom prst="leftRightArrow">
            <a:avLst>
              <a:gd name="adj1" fmla="val 50000"/>
              <a:gd name="adj2" fmla="val 59344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43" name="Oval 23">
            <a:extLst>
              <a:ext uri="{FF2B5EF4-FFF2-40B4-BE49-F238E27FC236}">
                <a16:creationId xmlns:a16="http://schemas.microsoft.com/office/drawing/2014/main" id="{E7999551-FC4A-4A04-BE52-2725A6CDF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826" y="409698"/>
            <a:ext cx="913799" cy="39894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Economic</a:t>
            </a:r>
          </a:p>
        </p:txBody>
      </p:sp>
      <p:cxnSp>
        <p:nvCxnSpPr>
          <p:cNvPr id="544" name="Rechte verbindingslijn met pijl 104">
            <a:extLst>
              <a:ext uri="{FF2B5EF4-FFF2-40B4-BE49-F238E27FC236}">
                <a16:creationId xmlns:a16="http://schemas.microsoft.com/office/drawing/2014/main" id="{4853BEB8-15D2-447D-B32C-C347DCF1C263}"/>
              </a:ext>
            </a:extLst>
          </p:cNvPr>
          <p:cNvCxnSpPr/>
          <p:nvPr/>
        </p:nvCxnSpPr>
        <p:spPr bwMode="auto">
          <a:xfrm flipH="1">
            <a:off x="1785938" y="749423"/>
            <a:ext cx="276225" cy="184150"/>
          </a:xfrm>
          <a:prstGeom prst="straightConnector1">
            <a:avLst/>
          </a:prstGeom>
          <a:solidFill>
            <a:srgbClr val="42569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545" name="Rechte verbindingslijn met pijl 105">
            <a:extLst>
              <a:ext uri="{FF2B5EF4-FFF2-40B4-BE49-F238E27FC236}">
                <a16:creationId xmlns:a16="http://schemas.microsoft.com/office/drawing/2014/main" id="{138444C9-C304-4FDB-AEE7-AB8A14FC93DF}"/>
              </a:ext>
            </a:extLst>
          </p:cNvPr>
          <p:cNvCxnSpPr>
            <a:stCxn id="543" idx="4"/>
          </p:cNvCxnSpPr>
          <p:nvPr/>
        </p:nvCxnSpPr>
        <p:spPr bwMode="auto">
          <a:xfrm>
            <a:off x="2384425" y="808160"/>
            <a:ext cx="46038" cy="125413"/>
          </a:xfrm>
          <a:prstGeom prst="straightConnector1">
            <a:avLst/>
          </a:prstGeom>
          <a:solidFill>
            <a:srgbClr val="42569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546" name="Rechte verbindingslijn met pijl 106">
            <a:extLst>
              <a:ext uri="{FF2B5EF4-FFF2-40B4-BE49-F238E27FC236}">
                <a16:creationId xmlns:a16="http://schemas.microsoft.com/office/drawing/2014/main" id="{1E1F232B-A5CD-436F-BE2C-340851796852}"/>
              </a:ext>
            </a:extLst>
          </p:cNvPr>
          <p:cNvCxnSpPr/>
          <p:nvPr/>
        </p:nvCxnSpPr>
        <p:spPr bwMode="auto">
          <a:xfrm flipH="1">
            <a:off x="1770063" y="609723"/>
            <a:ext cx="158750" cy="0"/>
          </a:xfrm>
          <a:prstGeom prst="straightConnector1">
            <a:avLst/>
          </a:prstGeom>
          <a:solidFill>
            <a:srgbClr val="42569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sp>
        <p:nvSpPr>
          <p:cNvPr id="535" name="AutoShape 28">
            <a:extLst>
              <a:ext uri="{FF2B5EF4-FFF2-40B4-BE49-F238E27FC236}">
                <a16:creationId xmlns:a16="http://schemas.microsoft.com/office/drawing/2014/main" id="{D843C5F3-0EB3-4B60-9D44-F27D1D3DA02C}"/>
              </a:ext>
            </a:extLst>
          </p:cNvPr>
          <p:cNvSpPr>
            <a:spLocks noChangeArrowheads="1"/>
          </p:cNvSpPr>
          <p:nvPr/>
        </p:nvSpPr>
        <p:spPr bwMode="auto">
          <a:xfrm rot="1851686">
            <a:off x="1803517" y="749616"/>
            <a:ext cx="257474" cy="167194"/>
          </a:xfrm>
          <a:prstGeom prst="leftRightArrow">
            <a:avLst>
              <a:gd name="adj1" fmla="val 50000"/>
              <a:gd name="adj2" fmla="val 59344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39" name="Oval 23">
            <a:extLst>
              <a:ext uri="{FF2B5EF4-FFF2-40B4-BE49-F238E27FC236}">
                <a16:creationId xmlns:a16="http://schemas.microsoft.com/office/drawing/2014/main" id="{322DE02A-6264-4BEF-9C2E-631C062FC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6413" y="2096730"/>
            <a:ext cx="913799" cy="39894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Technology</a:t>
            </a:r>
          </a:p>
        </p:txBody>
      </p:sp>
      <p:cxnSp>
        <p:nvCxnSpPr>
          <p:cNvPr id="540" name="Rechte verbindingslijn met pijl 100">
            <a:extLst>
              <a:ext uri="{FF2B5EF4-FFF2-40B4-BE49-F238E27FC236}">
                <a16:creationId xmlns:a16="http://schemas.microsoft.com/office/drawing/2014/main" id="{B0F43D74-6664-4A30-A13E-1639C92A2C4A}"/>
              </a:ext>
            </a:extLst>
          </p:cNvPr>
          <p:cNvCxnSpPr/>
          <p:nvPr/>
        </p:nvCxnSpPr>
        <p:spPr bwMode="auto">
          <a:xfrm flipH="1" flipV="1">
            <a:off x="1762125" y="1920998"/>
            <a:ext cx="298450" cy="234950"/>
          </a:xfrm>
          <a:prstGeom prst="straightConnector1">
            <a:avLst/>
          </a:prstGeom>
          <a:solidFill>
            <a:srgbClr val="42569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541" name="Rechte verbindingslijn met pijl 101">
            <a:extLst>
              <a:ext uri="{FF2B5EF4-FFF2-40B4-BE49-F238E27FC236}">
                <a16:creationId xmlns:a16="http://schemas.microsoft.com/office/drawing/2014/main" id="{942C67C8-D965-477E-898A-6C3CB9984CAF}"/>
              </a:ext>
            </a:extLst>
          </p:cNvPr>
          <p:cNvCxnSpPr/>
          <p:nvPr/>
        </p:nvCxnSpPr>
        <p:spPr bwMode="auto">
          <a:xfrm flipH="1">
            <a:off x="1762125" y="2295648"/>
            <a:ext cx="163513" cy="0"/>
          </a:xfrm>
          <a:prstGeom prst="straightConnector1">
            <a:avLst/>
          </a:prstGeom>
          <a:solidFill>
            <a:srgbClr val="42569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542" name="Rechte verbindingslijn met pijl 102">
            <a:extLst>
              <a:ext uri="{FF2B5EF4-FFF2-40B4-BE49-F238E27FC236}">
                <a16:creationId xmlns:a16="http://schemas.microsoft.com/office/drawing/2014/main" id="{3F26CF64-9102-4D39-A0A7-C320F207037F}"/>
              </a:ext>
            </a:extLst>
          </p:cNvPr>
          <p:cNvCxnSpPr/>
          <p:nvPr/>
        </p:nvCxnSpPr>
        <p:spPr bwMode="auto">
          <a:xfrm flipV="1">
            <a:off x="2382838" y="1978148"/>
            <a:ext cx="46037" cy="119062"/>
          </a:xfrm>
          <a:prstGeom prst="straightConnector1">
            <a:avLst/>
          </a:prstGeom>
          <a:solidFill>
            <a:srgbClr val="42569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sp>
        <p:nvSpPr>
          <p:cNvPr id="537" name="AutoShape 28">
            <a:extLst>
              <a:ext uri="{FF2B5EF4-FFF2-40B4-BE49-F238E27FC236}">
                <a16:creationId xmlns:a16="http://schemas.microsoft.com/office/drawing/2014/main" id="{F5FA490C-EDFF-4268-B9FB-E93036E6D3FB}"/>
              </a:ext>
            </a:extLst>
          </p:cNvPr>
          <p:cNvSpPr>
            <a:spLocks noChangeArrowheads="1"/>
          </p:cNvSpPr>
          <p:nvPr/>
        </p:nvSpPr>
        <p:spPr bwMode="auto">
          <a:xfrm rot="19748314" flipV="1">
            <a:off x="1815776" y="1161544"/>
            <a:ext cx="257474" cy="167194"/>
          </a:xfrm>
          <a:prstGeom prst="leftRightArrow">
            <a:avLst>
              <a:gd name="adj1" fmla="val 50000"/>
              <a:gd name="adj2" fmla="val 59344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38" name="AutoShape 28">
            <a:extLst>
              <a:ext uri="{FF2B5EF4-FFF2-40B4-BE49-F238E27FC236}">
                <a16:creationId xmlns:a16="http://schemas.microsoft.com/office/drawing/2014/main" id="{3A4A911C-5FCC-4B99-8BC4-209B20CB5E2D}"/>
              </a:ext>
            </a:extLst>
          </p:cNvPr>
          <p:cNvSpPr>
            <a:spLocks noChangeArrowheads="1"/>
          </p:cNvSpPr>
          <p:nvPr/>
        </p:nvSpPr>
        <p:spPr bwMode="auto">
          <a:xfrm rot="19748314" flipV="1">
            <a:off x="1815776" y="2000735"/>
            <a:ext cx="257474" cy="167194"/>
          </a:xfrm>
          <a:prstGeom prst="leftRightArrow">
            <a:avLst>
              <a:gd name="adj1" fmla="val 50000"/>
              <a:gd name="adj2" fmla="val 59344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0" name="AutoShape 28">
            <a:extLst>
              <a:ext uri="{FF2B5EF4-FFF2-40B4-BE49-F238E27FC236}">
                <a16:creationId xmlns:a16="http://schemas.microsoft.com/office/drawing/2014/main" id="{E26DF4FC-73BE-49BE-B7C7-719671D15D3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169475" y="944733"/>
            <a:ext cx="611747" cy="180037"/>
          </a:xfrm>
          <a:prstGeom prst="leftRightArrow">
            <a:avLst>
              <a:gd name="adj1" fmla="val 50000"/>
              <a:gd name="adj2" fmla="val 59344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1" name="AutoShape 28">
            <a:extLst>
              <a:ext uri="{FF2B5EF4-FFF2-40B4-BE49-F238E27FC236}">
                <a16:creationId xmlns:a16="http://schemas.microsoft.com/office/drawing/2014/main" id="{CB3B114B-1D54-4BD5-AD0D-5F1381BE6F6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169475" y="1772495"/>
            <a:ext cx="611747" cy="180037"/>
          </a:xfrm>
          <a:prstGeom prst="leftRightArrow">
            <a:avLst>
              <a:gd name="adj1" fmla="val 50000"/>
              <a:gd name="adj2" fmla="val 59344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17" name="Oval 5">
            <a:extLst>
              <a:ext uri="{FF2B5EF4-FFF2-40B4-BE49-F238E27FC236}">
                <a16:creationId xmlns:a16="http://schemas.microsoft.com/office/drawing/2014/main" id="{3D9D63F5-A12C-4C47-B77F-56BC5FE6A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6731" y="1831060"/>
            <a:ext cx="2513012" cy="58206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18" name="Text Box 6">
            <a:extLst>
              <a:ext uri="{FF2B5EF4-FFF2-40B4-BE49-F238E27FC236}">
                <a16:creationId xmlns:a16="http://schemas.microsoft.com/office/drawing/2014/main" id="{5219BC53-9F08-4E26-9EAD-73C2F480B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6970" y="1822347"/>
            <a:ext cx="22525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Value Proposition</a:t>
            </a:r>
          </a:p>
        </p:txBody>
      </p:sp>
      <p:sp>
        <p:nvSpPr>
          <p:cNvPr id="512" name="Oval 9">
            <a:extLst>
              <a:ext uri="{FF2B5EF4-FFF2-40B4-BE49-F238E27FC236}">
                <a16:creationId xmlns:a16="http://schemas.microsoft.com/office/drawing/2014/main" id="{854C845A-900D-4E2A-8864-9572616CB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6731" y="1124089"/>
            <a:ext cx="2513012" cy="59067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13" name="Text Box 10">
            <a:extLst>
              <a:ext uri="{FF2B5EF4-FFF2-40B4-BE49-F238E27FC236}">
                <a16:creationId xmlns:a16="http://schemas.microsoft.com/office/drawing/2014/main" id="{4401D02F-D3D3-43AA-867F-5E995A331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001" y="1119679"/>
            <a:ext cx="175047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Activity</a:t>
            </a:r>
            <a:r>
              <a:rPr kumimoji="0" lang="nl-NL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 System</a:t>
            </a:r>
          </a:p>
        </p:txBody>
      </p:sp>
      <p:sp>
        <p:nvSpPr>
          <p:cNvPr id="507" name="Oval 8">
            <a:extLst>
              <a:ext uri="{FF2B5EF4-FFF2-40B4-BE49-F238E27FC236}">
                <a16:creationId xmlns:a16="http://schemas.microsoft.com/office/drawing/2014/main" id="{2F550A47-CA4F-4BA8-AF5B-7FAD6FA4A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6731" y="420810"/>
            <a:ext cx="2513012" cy="58698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400" b="0" i="1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08" name="Text Box 23">
            <a:extLst>
              <a:ext uri="{FF2B5EF4-FFF2-40B4-BE49-F238E27FC236}">
                <a16:creationId xmlns:a16="http://schemas.microsoft.com/office/drawing/2014/main" id="{F0EF15AD-980A-44F1-BA14-1B7529F10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1513" y="402723"/>
            <a:ext cx="93006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Resource Base</a:t>
            </a:r>
          </a:p>
        </p:txBody>
      </p:sp>
      <p:sp>
        <p:nvSpPr>
          <p:cNvPr id="2" name="TextBox 54">
            <a:extLst>
              <a:ext uri="{FF2B5EF4-FFF2-40B4-BE49-F238E27FC236}">
                <a16:creationId xmlns:a16="http://schemas.microsoft.com/office/drawing/2014/main" id="{D78EB092-33E7-8E13-E127-542E5616EE91}"/>
              </a:ext>
            </a:extLst>
          </p:cNvPr>
          <p:cNvSpPr txBox="1"/>
          <p:nvPr/>
        </p:nvSpPr>
        <p:spPr>
          <a:xfrm>
            <a:off x="6613791" y="2398967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Meyer 2022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14" name="Line 17">
            <a:extLst>
              <a:ext uri="{FF2B5EF4-FFF2-40B4-BE49-F238E27FC236}">
                <a16:creationId xmlns:a16="http://schemas.microsoft.com/office/drawing/2014/main" id="{81B70864-86D1-4BFE-A7BD-2E3366906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2710" y="1683350"/>
            <a:ext cx="0" cy="1800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5" name="Line 18">
            <a:extLst>
              <a:ext uri="{FF2B5EF4-FFF2-40B4-BE49-F238E27FC236}">
                <a16:creationId xmlns:a16="http://schemas.microsoft.com/office/drawing/2014/main" id="{BED5F7E1-02C1-470B-8D6B-AA19BB91D37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3125" y="1683350"/>
            <a:ext cx="0" cy="1800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6" name="Line 19">
            <a:extLst>
              <a:ext uri="{FF2B5EF4-FFF2-40B4-BE49-F238E27FC236}">
                <a16:creationId xmlns:a16="http://schemas.microsoft.com/office/drawing/2014/main" id="{60825C56-2CCF-40A8-8B84-37C07D252A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295" y="1683350"/>
            <a:ext cx="0" cy="1800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9" name="Line 23">
            <a:extLst>
              <a:ext uri="{FF2B5EF4-FFF2-40B4-BE49-F238E27FC236}">
                <a16:creationId xmlns:a16="http://schemas.microsoft.com/office/drawing/2014/main" id="{151366A2-5F65-44C8-823E-289D6264F5B0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2710" y="974482"/>
            <a:ext cx="0" cy="1800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0" name="Line 24">
            <a:extLst>
              <a:ext uri="{FF2B5EF4-FFF2-40B4-BE49-F238E27FC236}">
                <a16:creationId xmlns:a16="http://schemas.microsoft.com/office/drawing/2014/main" id="{1FFDD0C7-565F-4A9B-A8B3-988FDC4BC4F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3125" y="974482"/>
            <a:ext cx="0" cy="1800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1" name="Line 25">
            <a:extLst>
              <a:ext uri="{FF2B5EF4-FFF2-40B4-BE49-F238E27FC236}">
                <a16:creationId xmlns:a16="http://schemas.microsoft.com/office/drawing/2014/main" id="{148AF0BA-80A2-4FF9-968B-09E77F977F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295" y="974482"/>
            <a:ext cx="0" cy="1800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366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4C16C0C-AE3E-4B3C-9C58-14BF20BC6F51}"/>
</file>

<file path=customXml/itemProps2.xml><?xml version="1.0" encoding="utf-8"?>
<ds:datastoreItem xmlns:ds="http://schemas.openxmlformats.org/officeDocument/2006/customXml" ds:itemID="{ADB76C06-9CCE-4FD0-AFBC-A38D6BC9E269}"/>
</file>

<file path=customXml/itemProps3.xml><?xml version="1.0" encoding="utf-8"?>
<ds:datastoreItem xmlns:ds="http://schemas.openxmlformats.org/officeDocument/2006/customXml" ds:itemID="{F797EE59-B9F6-4B0E-967C-81AA7F4EEB3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36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4</cp:revision>
  <dcterms:created xsi:type="dcterms:W3CDTF">2022-01-20T09:20:35Z</dcterms:created>
  <dcterms:modified xsi:type="dcterms:W3CDTF">2025-04-16T11:03:28Z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