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8640763" cy="2663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5A02C-3786-46F2-8F4F-F4FC10691E2E}" v="35" dt="2025-04-16T12:16:28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245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96" y="435955"/>
            <a:ext cx="6480572" cy="927406"/>
          </a:xfrm>
        </p:spPr>
        <p:txBody>
          <a:bodyPr anchor="b"/>
          <a:lstStyle>
            <a:lvl1pPr algn="ctr">
              <a:defRPr sz="23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1399125"/>
            <a:ext cx="6480572" cy="643141"/>
          </a:xfrm>
        </p:spPr>
        <p:txBody>
          <a:bodyPr/>
          <a:lstStyle>
            <a:lvl1pPr marL="0" indent="0" algn="ctr">
              <a:buNone/>
              <a:defRPr sz="932"/>
            </a:lvl1pPr>
            <a:lvl2pPr marL="177576" indent="0" algn="ctr">
              <a:buNone/>
              <a:defRPr sz="777"/>
            </a:lvl2pPr>
            <a:lvl3pPr marL="355153" indent="0" algn="ctr">
              <a:buNone/>
              <a:defRPr sz="699"/>
            </a:lvl3pPr>
            <a:lvl4pPr marL="532729" indent="0" algn="ctr">
              <a:buNone/>
              <a:defRPr sz="621"/>
            </a:lvl4pPr>
            <a:lvl5pPr marL="710306" indent="0" algn="ctr">
              <a:buNone/>
              <a:defRPr sz="621"/>
            </a:lvl5pPr>
            <a:lvl6pPr marL="887882" indent="0" algn="ctr">
              <a:buNone/>
              <a:defRPr sz="621"/>
            </a:lvl6pPr>
            <a:lvl7pPr marL="1065459" indent="0" algn="ctr">
              <a:buNone/>
              <a:defRPr sz="621"/>
            </a:lvl7pPr>
            <a:lvl8pPr marL="1243035" indent="0" algn="ctr">
              <a:buNone/>
              <a:defRPr sz="621"/>
            </a:lvl8pPr>
            <a:lvl9pPr marL="1420612" indent="0" algn="ctr">
              <a:buNone/>
              <a:defRPr sz="62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9212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5673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141824"/>
            <a:ext cx="1863165" cy="2257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2" y="141824"/>
            <a:ext cx="5481484" cy="2257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9577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3670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2" y="664107"/>
            <a:ext cx="7452658" cy="1108077"/>
          </a:xfrm>
        </p:spPr>
        <p:txBody>
          <a:bodyPr anchor="b"/>
          <a:lstStyle>
            <a:lvl1pPr>
              <a:defRPr sz="23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2" y="1782666"/>
            <a:ext cx="7452658" cy="582712"/>
          </a:xfrm>
        </p:spPr>
        <p:txBody>
          <a:bodyPr/>
          <a:lstStyle>
            <a:lvl1pPr marL="0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1pPr>
            <a:lvl2pPr marL="177576" indent="0">
              <a:buNone/>
              <a:defRPr sz="777">
                <a:solidFill>
                  <a:schemeClr val="tx1">
                    <a:tint val="75000"/>
                  </a:schemeClr>
                </a:solidFill>
              </a:defRPr>
            </a:lvl2pPr>
            <a:lvl3pPr marL="355153" indent="0">
              <a:buNone/>
              <a:defRPr sz="699">
                <a:solidFill>
                  <a:schemeClr val="tx1">
                    <a:tint val="75000"/>
                  </a:schemeClr>
                </a:solidFill>
              </a:defRPr>
            </a:lvl3pPr>
            <a:lvl4pPr marL="532729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4pPr>
            <a:lvl5pPr marL="710306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5pPr>
            <a:lvl6pPr marL="887882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6pPr>
            <a:lvl7pPr marL="1065459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7pPr>
            <a:lvl8pPr marL="1243035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8pPr>
            <a:lvl9pPr marL="1420612" indent="0"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0264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709120"/>
            <a:ext cx="3672324" cy="1690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709120"/>
            <a:ext cx="3672324" cy="1690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0314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141824"/>
            <a:ext cx="7452658" cy="5148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8" y="653007"/>
            <a:ext cx="3655447" cy="320029"/>
          </a:xfrm>
        </p:spPr>
        <p:txBody>
          <a:bodyPr anchor="b"/>
          <a:lstStyle>
            <a:lvl1pPr marL="0" indent="0">
              <a:buNone/>
              <a:defRPr sz="932" b="1"/>
            </a:lvl1pPr>
            <a:lvl2pPr marL="177576" indent="0">
              <a:buNone/>
              <a:defRPr sz="777" b="1"/>
            </a:lvl2pPr>
            <a:lvl3pPr marL="355153" indent="0">
              <a:buNone/>
              <a:defRPr sz="699" b="1"/>
            </a:lvl3pPr>
            <a:lvl4pPr marL="532729" indent="0">
              <a:buNone/>
              <a:defRPr sz="621" b="1"/>
            </a:lvl4pPr>
            <a:lvl5pPr marL="710306" indent="0">
              <a:buNone/>
              <a:defRPr sz="621" b="1"/>
            </a:lvl5pPr>
            <a:lvl6pPr marL="887882" indent="0">
              <a:buNone/>
              <a:defRPr sz="621" b="1"/>
            </a:lvl6pPr>
            <a:lvl7pPr marL="1065459" indent="0">
              <a:buNone/>
              <a:defRPr sz="621" b="1"/>
            </a:lvl7pPr>
            <a:lvl8pPr marL="1243035" indent="0">
              <a:buNone/>
              <a:defRPr sz="621" b="1"/>
            </a:lvl8pPr>
            <a:lvl9pPr marL="1420612" indent="0">
              <a:buNone/>
              <a:defRPr sz="6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8" y="973036"/>
            <a:ext cx="3655447" cy="14311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6" y="653007"/>
            <a:ext cx="3673450" cy="320029"/>
          </a:xfrm>
        </p:spPr>
        <p:txBody>
          <a:bodyPr anchor="b"/>
          <a:lstStyle>
            <a:lvl1pPr marL="0" indent="0">
              <a:buNone/>
              <a:defRPr sz="932" b="1"/>
            </a:lvl1pPr>
            <a:lvl2pPr marL="177576" indent="0">
              <a:buNone/>
              <a:defRPr sz="777" b="1"/>
            </a:lvl2pPr>
            <a:lvl3pPr marL="355153" indent="0">
              <a:buNone/>
              <a:defRPr sz="699" b="1"/>
            </a:lvl3pPr>
            <a:lvl4pPr marL="532729" indent="0">
              <a:buNone/>
              <a:defRPr sz="621" b="1"/>
            </a:lvl4pPr>
            <a:lvl5pPr marL="710306" indent="0">
              <a:buNone/>
              <a:defRPr sz="621" b="1"/>
            </a:lvl5pPr>
            <a:lvl6pPr marL="887882" indent="0">
              <a:buNone/>
              <a:defRPr sz="621" b="1"/>
            </a:lvl6pPr>
            <a:lvl7pPr marL="1065459" indent="0">
              <a:buNone/>
              <a:defRPr sz="621" b="1"/>
            </a:lvl7pPr>
            <a:lvl8pPr marL="1243035" indent="0">
              <a:buNone/>
              <a:defRPr sz="621" b="1"/>
            </a:lvl8pPr>
            <a:lvl9pPr marL="1420612" indent="0">
              <a:buNone/>
              <a:defRPr sz="6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6" y="973036"/>
            <a:ext cx="3673450" cy="14311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7783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2208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1338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177588"/>
            <a:ext cx="2786871" cy="621559"/>
          </a:xfrm>
        </p:spPr>
        <p:txBody>
          <a:bodyPr anchor="b"/>
          <a:lstStyle>
            <a:lvl1pPr>
              <a:defRPr sz="12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383542"/>
            <a:ext cx="4374386" cy="1893042"/>
          </a:xfrm>
        </p:spPr>
        <p:txBody>
          <a:bodyPr/>
          <a:lstStyle>
            <a:lvl1pPr>
              <a:defRPr sz="1243"/>
            </a:lvl1pPr>
            <a:lvl2pPr>
              <a:defRPr sz="1088"/>
            </a:lvl2pPr>
            <a:lvl3pPr>
              <a:defRPr sz="932"/>
            </a:lvl3pPr>
            <a:lvl4pPr>
              <a:defRPr sz="777"/>
            </a:lvl4pPr>
            <a:lvl5pPr>
              <a:defRPr sz="777"/>
            </a:lvl5pPr>
            <a:lvl6pPr>
              <a:defRPr sz="777"/>
            </a:lvl6pPr>
            <a:lvl7pPr>
              <a:defRPr sz="777"/>
            </a:lvl7pPr>
            <a:lvl8pPr>
              <a:defRPr sz="777"/>
            </a:lvl8pPr>
            <a:lvl9pPr>
              <a:defRPr sz="7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799147"/>
            <a:ext cx="2786871" cy="1480520"/>
          </a:xfrm>
        </p:spPr>
        <p:txBody>
          <a:bodyPr/>
          <a:lstStyle>
            <a:lvl1pPr marL="0" indent="0">
              <a:buNone/>
              <a:defRPr sz="621"/>
            </a:lvl1pPr>
            <a:lvl2pPr marL="177576" indent="0">
              <a:buNone/>
              <a:defRPr sz="544"/>
            </a:lvl2pPr>
            <a:lvl3pPr marL="355153" indent="0">
              <a:buNone/>
              <a:defRPr sz="466"/>
            </a:lvl3pPr>
            <a:lvl4pPr marL="532729" indent="0">
              <a:buNone/>
              <a:defRPr sz="388"/>
            </a:lvl4pPr>
            <a:lvl5pPr marL="710306" indent="0">
              <a:buNone/>
              <a:defRPr sz="388"/>
            </a:lvl5pPr>
            <a:lvl6pPr marL="887882" indent="0">
              <a:buNone/>
              <a:defRPr sz="388"/>
            </a:lvl6pPr>
            <a:lvl7pPr marL="1065459" indent="0">
              <a:buNone/>
              <a:defRPr sz="388"/>
            </a:lvl7pPr>
            <a:lvl8pPr marL="1243035" indent="0">
              <a:buNone/>
              <a:defRPr sz="388"/>
            </a:lvl8pPr>
            <a:lvl9pPr marL="1420612" indent="0">
              <a:buNone/>
              <a:defRPr sz="3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6969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177588"/>
            <a:ext cx="2786871" cy="621559"/>
          </a:xfrm>
        </p:spPr>
        <p:txBody>
          <a:bodyPr anchor="b"/>
          <a:lstStyle>
            <a:lvl1pPr>
              <a:defRPr sz="12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383542"/>
            <a:ext cx="4374386" cy="1893042"/>
          </a:xfrm>
        </p:spPr>
        <p:txBody>
          <a:bodyPr anchor="t"/>
          <a:lstStyle>
            <a:lvl1pPr marL="0" indent="0">
              <a:buNone/>
              <a:defRPr sz="1243"/>
            </a:lvl1pPr>
            <a:lvl2pPr marL="177576" indent="0">
              <a:buNone/>
              <a:defRPr sz="1088"/>
            </a:lvl2pPr>
            <a:lvl3pPr marL="355153" indent="0">
              <a:buNone/>
              <a:defRPr sz="932"/>
            </a:lvl3pPr>
            <a:lvl4pPr marL="532729" indent="0">
              <a:buNone/>
              <a:defRPr sz="777"/>
            </a:lvl4pPr>
            <a:lvl5pPr marL="710306" indent="0">
              <a:buNone/>
              <a:defRPr sz="777"/>
            </a:lvl5pPr>
            <a:lvl6pPr marL="887882" indent="0">
              <a:buNone/>
              <a:defRPr sz="777"/>
            </a:lvl6pPr>
            <a:lvl7pPr marL="1065459" indent="0">
              <a:buNone/>
              <a:defRPr sz="777"/>
            </a:lvl7pPr>
            <a:lvl8pPr marL="1243035" indent="0">
              <a:buNone/>
              <a:defRPr sz="777"/>
            </a:lvl8pPr>
            <a:lvl9pPr marL="1420612" indent="0">
              <a:buNone/>
              <a:defRPr sz="7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799147"/>
            <a:ext cx="2786871" cy="1480520"/>
          </a:xfrm>
        </p:spPr>
        <p:txBody>
          <a:bodyPr/>
          <a:lstStyle>
            <a:lvl1pPr marL="0" indent="0">
              <a:buNone/>
              <a:defRPr sz="621"/>
            </a:lvl1pPr>
            <a:lvl2pPr marL="177576" indent="0">
              <a:buNone/>
              <a:defRPr sz="544"/>
            </a:lvl2pPr>
            <a:lvl3pPr marL="355153" indent="0">
              <a:buNone/>
              <a:defRPr sz="466"/>
            </a:lvl3pPr>
            <a:lvl4pPr marL="532729" indent="0">
              <a:buNone/>
              <a:defRPr sz="388"/>
            </a:lvl4pPr>
            <a:lvl5pPr marL="710306" indent="0">
              <a:buNone/>
              <a:defRPr sz="388"/>
            </a:lvl5pPr>
            <a:lvl6pPr marL="887882" indent="0">
              <a:buNone/>
              <a:defRPr sz="388"/>
            </a:lvl6pPr>
            <a:lvl7pPr marL="1065459" indent="0">
              <a:buNone/>
              <a:defRPr sz="388"/>
            </a:lvl7pPr>
            <a:lvl8pPr marL="1243035" indent="0">
              <a:buNone/>
              <a:defRPr sz="388"/>
            </a:lvl8pPr>
            <a:lvl9pPr marL="1420612" indent="0">
              <a:buNone/>
              <a:defRPr sz="3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5617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141824"/>
            <a:ext cx="7452658" cy="514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709120"/>
            <a:ext cx="7452658" cy="169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2468971"/>
            <a:ext cx="1944172" cy="141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B4F83-1993-449A-8387-E189B4A58583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2468971"/>
            <a:ext cx="2916258" cy="141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2468971"/>
            <a:ext cx="1944172" cy="141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FB29-471E-4DF8-A080-1EF540EB4DE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4728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355153" rtl="0" eaLnBrk="1" latinLnBrk="0" hangingPunct="1">
        <a:lnSpc>
          <a:spcPct val="90000"/>
        </a:lnSpc>
        <a:spcBef>
          <a:spcPct val="0"/>
        </a:spcBef>
        <a:buNone/>
        <a:defRPr sz="17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788" indent="-88788" algn="l" defTabSz="355153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088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932" kern="1200">
          <a:solidFill>
            <a:schemeClr val="tx1"/>
          </a:solidFill>
          <a:latin typeface="+mn-lt"/>
          <a:ea typeface="+mn-ea"/>
          <a:cs typeface="+mn-cs"/>
        </a:defRPr>
      </a:lvl2pPr>
      <a:lvl3pPr marL="443941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777" kern="1200">
          <a:solidFill>
            <a:schemeClr val="tx1"/>
          </a:solidFill>
          <a:latin typeface="+mn-lt"/>
          <a:ea typeface="+mn-ea"/>
          <a:cs typeface="+mn-cs"/>
        </a:defRPr>
      </a:lvl3pPr>
      <a:lvl4pPr marL="621518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4pPr>
      <a:lvl5pPr marL="799094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5pPr>
      <a:lvl6pPr marL="976671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6pPr>
      <a:lvl7pPr marL="1154247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7pPr>
      <a:lvl8pPr marL="1331824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8pPr>
      <a:lvl9pPr marL="1509400" indent="-88788" algn="l" defTabSz="355153" rtl="0" eaLnBrk="1" latinLnBrk="0" hangingPunct="1">
        <a:lnSpc>
          <a:spcPct val="90000"/>
        </a:lnSpc>
        <a:spcBef>
          <a:spcPts val="194"/>
        </a:spcBef>
        <a:buFont typeface="Arial" panose="020B0604020202020204" pitchFamily="34" charset="0"/>
        <a:buChar char="•"/>
        <a:defRPr sz="6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1pPr>
      <a:lvl2pPr marL="177576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2pPr>
      <a:lvl3pPr marL="355153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3pPr>
      <a:lvl4pPr marL="532729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4pPr>
      <a:lvl5pPr marL="710306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5pPr>
      <a:lvl6pPr marL="887882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6pPr>
      <a:lvl7pPr marL="1065459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7pPr>
      <a:lvl8pPr marL="1243035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8pPr>
      <a:lvl9pPr marL="1420612" algn="l" defTabSz="355153" rtl="0" eaLnBrk="1" latinLnBrk="0" hangingPunct="1">
        <a:defRPr sz="6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6D6D5B-99CD-03F5-3EBF-EF680E39FE0A}"/>
              </a:ext>
            </a:extLst>
          </p:cNvPr>
          <p:cNvGrpSpPr/>
          <p:nvPr/>
        </p:nvGrpSpPr>
        <p:grpSpPr>
          <a:xfrm>
            <a:off x="53523" y="71886"/>
            <a:ext cx="8553108" cy="2520051"/>
            <a:chOff x="7803" y="71886"/>
            <a:chExt cx="8553108" cy="2520051"/>
          </a:xfrm>
        </p:grpSpPr>
        <p:sp>
          <p:nvSpPr>
            <p:cNvPr id="493" name="Rectangle 4">
              <a:extLst>
                <a:ext uri="{FF2B5EF4-FFF2-40B4-BE49-F238E27FC236}">
                  <a16:creationId xmlns:a16="http://schemas.microsoft.com/office/drawing/2014/main" id="{A3903112-84D0-4D3D-9776-53B0768B6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0744" y="71886"/>
              <a:ext cx="2849563" cy="25200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prstDash val="dash"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6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94" name="Tekstvak 71">
              <a:extLst>
                <a:ext uri="{FF2B5EF4-FFF2-40B4-BE49-F238E27FC236}">
                  <a16:creationId xmlns:a16="http://schemas.microsoft.com/office/drawing/2014/main" id="{7EB29B93-B723-44C9-A9E0-53E615E80C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1803" y="113075"/>
              <a:ext cx="1667444" cy="30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Business System</a:t>
              </a:r>
            </a:p>
          </p:txBody>
        </p:sp>
        <p:sp>
          <p:nvSpPr>
            <p:cNvPr id="495" name="Rectangle 4">
              <a:extLst>
                <a:ext uri="{FF2B5EF4-FFF2-40B4-BE49-F238E27FC236}">
                  <a16:creationId xmlns:a16="http://schemas.microsoft.com/office/drawing/2014/main" id="{CAA7A66A-7405-4DEA-A531-E61C6D07D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3" y="71924"/>
              <a:ext cx="2849563" cy="25200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prstDash val="dash"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6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96" name="Tekstvak 72">
              <a:extLst>
                <a:ext uri="{FF2B5EF4-FFF2-40B4-BE49-F238E27FC236}">
                  <a16:creationId xmlns:a16="http://schemas.microsoft.com/office/drawing/2014/main" id="{C7DBB3C7-558F-466C-9798-5D1D9CAD8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524" y="113075"/>
              <a:ext cx="14494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Market System</a:t>
              </a:r>
            </a:p>
          </p:txBody>
        </p:sp>
        <p:sp>
          <p:nvSpPr>
            <p:cNvPr id="497" name="Rectangle 4">
              <a:extLst>
                <a:ext uri="{FF2B5EF4-FFF2-40B4-BE49-F238E27FC236}">
                  <a16:creationId xmlns:a16="http://schemas.microsoft.com/office/drawing/2014/main" id="{9A8CE334-D78B-4EFE-8811-ED7165EB5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1349" y="71937"/>
              <a:ext cx="2849562" cy="25200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prstDash val="dash"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6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98" name="Tekstvak 71">
              <a:extLst>
                <a:ext uri="{FF2B5EF4-FFF2-40B4-BE49-F238E27FC236}">
                  <a16:creationId xmlns:a16="http://schemas.microsoft.com/office/drawing/2014/main" id="{383B8F57-7636-4706-A67A-45EA032AD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8790" y="113075"/>
              <a:ext cx="211468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Organizational System</a:t>
              </a:r>
            </a:p>
          </p:txBody>
        </p:sp>
        <p:grpSp>
          <p:nvGrpSpPr>
            <p:cNvPr id="499" name="Groep 33">
              <a:extLst>
                <a:ext uri="{FF2B5EF4-FFF2-40B4-BE49-F238E27FC236}">
                  <a16:creationId xmlns:a16="http://schemas.microsoft.com/office/drawing/2014/main" id="{40EB7456-38B1-47DB-B1D4-39B8EE9C02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21693" y="432138"/>
              <a:ext cx="2428875" cy="2063750"/>
              <a:chOff x="1785918" y="1428736"/>
              <a:chExt cx="6215106" cy="5000660"/>
            </a:xfrm>
          </p:grpSpPr>
          <p:sp>
            <p:nvSpPr>
              <p:cNvPr id="555" name="Oval 4">
                <a:extLst>
                  <a:ext uri="{FF2B5EF4-FFF2-40B4-BE49-F238E27FC236}">
                    <a16:creationId xmlns:a16="http://schemas.microsoft.com/office/drawing/2014/main" id="{961C5777-8317-4766-836F-B004FD7E7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9933" y="3000372"/>
                <a:ext cx="2867076" cy="2500330"/>
              </a:xfrm>
              <a:prstGeom prst="ellipse">
                <a:avLst/>
              </a:prstGeom>
              <a:solidFill>
                <a:srgbClr val="002570">
                  <a:lumMod val="60000"/>
                  <a:lumOff val="40000"/>
                  <a:alpha val="70980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Culture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556" name="Oval 3">
                <a:extLst>
                  <a:ext uri="{FF2B5EF4-FFF2-40B4-BE49-F238E27FC236}">
                    <a16:creationId xmlns:a16="http://schemas.microsoft.com/office/drawing/2014/main" id="{53C4A734-73B5-4612-92E0-8208DCB2B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9933" y="1428736"/>
                <a:ext cx="2867076" cy="2500330"/>
              </a:xfrm>
              <a:prstGeom prst="ellipse">
                <a:avLst/>
              </a:prstGeom>
              <a:solidFill>
                <a:srgbClr val="002A7E">
                  <a:lumMod val="75000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Formal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Organization</a:t>
                </a:r>
                <a:endPara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557" name="Groep 33">
                <a:extLst>
                  <a:ext uri="{FF2B5EF4-FFF2-40B4-BE49-F238E27FC236}">
                    <a16:creationId xmlns:a16="http://schemas.microsoft.com/office/drawing/2014/main" id="{F2B19910-9F47-4A40-BCC0-72528C4BF4B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85918" y="3929066"/>
                <a:ext cx="6215106" cy="2500330"/>
                <a:chOff x="1785918" y="3929066"/>
                <a:chExt cx="6215106" cy="2500330"/>
              </a:xfrm>
            </p:grpSpPr>
            <p:sp>
              <p:nvSpPr>
                <p:cNvPr id="558" name="Oval 3">
                  <a:extLst>
                    <a:ext uri="{FF2B5EF4-FFF2-40B4-BE49-F238E27FC236}">
                      <a16:creationId xmlns:a16="http://schemas.microsoft.com/office/drawing/2014/main" id="{A2824EA4-A205-4AEE-A03C-4D363E749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33948" y="3929066"/>
                  <a:ext cx="2867076" cy="2500330"/>
                </a:xfrm>
                <a:prstGeom prst="ellipse">
                  <a:avLst/>
                </a:prstGeom>
                <a:solidFill>
                  <a:srgbClr val="002A7E">
                    <a:lumMod val="75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Organizational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Members</a:t>
                  </a:r>
                </a:p>
              </p:txBody>
            </p:sp>
            <p:sp>
              <p:nvSpPr>
                <p:cNvPr id="559" name="Oval 3">
                  <a:extLst>
                    <a:ext uri="{FF2B5EF4-FFF2-40B4-BE49-F238E27FC236}">
                      <a16:creationId xmlns:a16="http://schemas.microsoft.com/office/drawing/2014/main" id="{05E7C91A-86D6-41CF-B5A9-B8597BFA49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85918" y="3929066"/>
                  <a:ext cx="2867076" cy="2500330"/>
                </a:xfrm>
                <a:prstGeom prst="ellipse">
                  <a:avLst/>
                </a:prstGeom>
                <a:solidFill>
                  <a:srgbClr val="002A7E">
                    <a:lumMod val="75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Informal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Organization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500" name="Groep 117">
              <a:extLst>
                <a:ext uri="{FF2B5EF4-FFF2-40B4-BE49-F238E27FC236}">
                  <a16:creationId xmlns:a16="http://schemas.microsoft.com/office/drawing/2014/main" id="{6C8DC8E2-828F-4486-92A1-7241F22DE3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580" y="409698"/>
              <a:ext cx="2727325" cy="2085975"/>
              <a:chOff x="384927" y="2786064"/>
              <a:chExt cx="2726764" cy="2086066"/>
            </a:xfrm>
          </p:grpSpPr>
          <p:grpSp>
            <p:nvGrpSpPr>
              <p:cNvPr id="519" name="Groep 62">
                <a:extLst>
                  <a:ext uri="{FF2B5EF4-FFF2-40B4-BE49-F238E27FC236}">
                    <a16:creationId xmlns:a16="http://schemas.microsoft.com/office/drawing/2014/main" id="{511C45AC-0D8F-417A-9FAB-A1A17BF25B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927" y="2786064"/>
                <a:ext cx="2726764" cy="2086066"/>
                <a:chOff x="1259632" y="1548592"/>
                <a:chExt cx="6552728" cy="4832736"/>
              </a:xfrm>
            </p:grpSpPr>
            <p:sp>
              <p:nvSpPr>
                <p:cNvPr id="522" name="Rectangle 8">
                  <a:extLst>
                    <a:ext uri="{FF2B5EF4-FFF2-40B4-BE49-F238E27FC236}">
                      <a16:creationId xmlns:a16="http://schemas.microsoft.com/office/drawing/2014/main" id="{6B389847-006A-4CD2-BBC1-A9FA4F1824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3189" y="5465267"/>
                  <a:ext cx="1855788" cy="844053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Buyers</a:t>
                  </a:r>
                </a:p>
              </p:txBody>
            </p:sp>
            <p:sp>
              <p:nvSpPr>
                <p:cNvPr id="523" name="Rectangle 12">
                  <a:extLst>
                    <a:ext uri="{FF2B5EF4-FFF2-40B4-BE49-F238E27FC236}">
                      <a16:creationId xmlns:a16="http://schemas.microsoft.com/office/drawing/2014/main" id="{6ACE6FAD-5567-4E24-8BB6-236CCFA8ED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3189" y="3547034"/>
                  <a:ext cx="1855788" cy="844053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Industry Rivals</a:t>
                  </a:r>
                </a:p>
              </p:txBody>
            </p:sp>
            <p:sp>
              <p:nvSpPr>
                <p:cNvPr id="524" name="Rectangle 15">
                  <a:extLst>
                    <a:ext uri="{FF2B5EF4-FFF2-40B4-BE49-F238E27FC236}">
                      <a16:creationId xmlns:a16="http://schemas.microsoft.com/office/drawing/2014/main" id="{CEFF719F-C8BC-4534-9C97-501B15E1BA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40548" y="4506151"/>
                  <a:ext cx="1855788" cy="844053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Complementors</a:t>
                  </a:r>
                </a:p>
              </p:txBody>
            </p:sp>
            <p:sp>
              <p:nvSpPr>
                <p:cNvPr id="525" name="Rectangle 5">
                  <a:extLst>
                    <a:ext uri="{FF2B5EF4-FFF2-40B4-BE49-F238E27FC236}">
                      <a16:creationId xmlns:a16="http://schemas.microsoft.com/office/drawing/2014/main" id="{F72AC1A8-B003-4693-83C2-15521B8CEE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3189" y="1628800"/>
                  <a:ext cx="1855788" cy="844053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Suppliers</a:t>
                  </a:r>
                </a:p>
              </p:txBody>
            </p:sp>
            <p:sp>
              <p:nvSpPr>
                <p:cNvPr id="526" name="Rectangle 18">
                  <a:extLst>
                    <a:ext uri="{FF2B5EF4-FFF2-40B4-BE49-F238E27FC236}">
                      <a16:creationId xmlns:a16="http://schemas.microsoft.com/office/drawing/2014/main" id="{E2CC743C-1F73-4516-B616-CAA6B584FD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24128" y="2587917"/>
                  <a:ext cx="1855788" cy="844053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Contractors</a:t>
                  </a:r>
                </a:p>
              </p:txBody>
            </p:sp>
            <p:sp>
              <p:nvSpPr>
                <p:cNvPr id="527" name="Rectangle 15">
                  <a:extLst>
                    <a:ext uri="{FF2B5EF4-FFF2-40B4-BE49-F238E27FC236}">
                      <a16:creationId xmlns:a16="http://schemas.microsoft.com/office/drawing/2014/main" id="{068BC346-3DEE-4553-B7B3-E85037EE98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64084" y="4506151"/>
                  <a:ext cx="1855788" cy="844053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Substitutes</a:t>
                  </a:r>
                </a:p>
              </p:txBody>
            </p:sp>
            <p:sp>
              <p:nvSpPr>
                <p:cNvPr id="528" name="Rectangle 18">
                  <a:extLst>
                    <a:ext uri="{FF2B5EF4-FFF2-40B4-BE49-F238E27FC236}">
                      <a16:creationId xmlns:a16="http://schemas.microsoft.com/office/drawing/2014/main" id="{43256CD5-A51B-4C55-A007-EB7BF9CA4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47664" y="2587917"/>
                  <a:ext cx="1855788" cy="844053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New Entrants</a:t>
                  </a:r>
                </a:p>
              </p:txBody>
            </p:sp>
            <p:sp>
              <p:nvSpPr>
                <p:cNvPr id="529" name="AutoShape 28">
                  <a:extLst>
                    <a:ext uri="{FF2B5EF4-FFF2-40B4-BE49-F238E27FC236}">
                      <a16:creationId xmlns:a16="http://schemas.microsoft.com/office/drawing/2014/main" id="{B75924FD-2FE5-467E-870B-67C631FAAD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5337993" y="4280321"/>
                  <a:ext cx="618613" cy="387351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30" name="AutoShape 28">
                  <a:extLst>
                    <a:ext uri="{FF2B5EF4-FFF2-40B4-BE49-F238E27FC236}">
                      <a16:creationId xmlns:a16="http://schemas.microsoft.com/office/drawing/2014/main" id="{3BDE597A-2DB0-434B-837A-73026CFFC6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3177753" y="3290451"/>
                  <a:ext cx="618613" cy="387351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531" name="Groep 67">
                  <a:extLst>
                    <a:ext uri="{FF2B5EF4-FFF2-40B4-BE49-F238E27FC236}">
                      <a16:creationId xmlns:a16="http://schemas.microsoft.com/office/drawing/2014/main" id="{4C65B145-5826-4E99-A408-5848BA21DE4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59632" y="1549400"/>
                  <a:ext cx="2671649" cy="1214279"/>
                  <a:chOff x="1259632" y="1549400"/>
                  <a:chExt cx="2671649" cy="1214279"/>
                </a:xfrm>
              </p:grpSpPr>
              <p:sp>
                <p:nvSpPr>
                  <p:cNvPr id="551" name="Oval 23">
                    <a:extLst>
                      <a:ext uri="{FF2B5EF4-FFF2-40B4-BE49-F238E27FC236}">
                        <a16:creationId xmlns:a16="http://schemas.microsoft.com/office/drawing/2014/main" id="{3601DB45-4325-47D9-B30F-F736F5F08A5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59632" y="1549400"/>
                    <a:ext cx="2268984" cy="924261"/>
                  </a:xfrm>
                  <a:prstGeom prst="ellipse">
                    <a:avLst/>
                  </a:prstGeom>
                  <a:solidFill>
                    <a:srgbClr val="002570">
                      <a:lumMod val="20000"/>
                      <a:lumOff val="80000"/>
                    </a:srgbClr>
                  </a:solidFill>
                  <a:ln w="9525">
                    <a:noFill/>
                    <a:round/>
                    <a:headEnd/>
                    <a:tailEnd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txBody>
                  <a:bodyPr wrap="none" anchor="ctr"/>
                  <a:lstStyle/>
                  <a:p>
                    <a:pPr marL="0" marR="0" lvl="0" indent="0" algn="ctr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3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7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57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Social</a:t>
                    </a:r>
                  </a:p>
                </p:txBody>
              </p:sp>
              <p:cxnSp>
                <p:nvCxnSpPr>
                  <p:cNvPr id="552" name="Rechte verbindingslijn met pijl 112">
                    <a:extLst>
                      <a:ext uri="{FF2B5EF4-FFF2-40B4-BE49-F238E27FC236}">
                        <a16:creationId xmlns:a16="http://schemas.microsoft.com/office/drawing/2014/main" id="{43C45E74-27EC-41BC-B924-3CB6C7BFAD3A}"/>
                      </a:ext>
                    </a:extLst>
                  </p:cNvPr>
                  <p:cNvCxnSpPr>
                    <a:stCxn id="551" idx="6"/>
                  </p:cNvCxnSpPr>
                  <p:nvPr/>
                </p:nvCxnSpPr>
                <p:spPr bwMode="auto">
                  <a:xfrm>
                    <a:off x="3525243" y="2012004"/>
                    <a:ext cx="404301" cy="0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  <p:cxnSp>
                <p:nvCxnSpPr>
                  <p:cNvPr id="553" name="Rechte verbindingslijn met pijl 113">
                    <a:extLst>
                      <a:ext uri="{FF2B5EF4-FFF2-40B4-BE49-F238E27FC236}">
                        <a16:creationId xmlns:a16="http://schemas.microsoft.com/office/drawing/2014/main" id="{1E4E6CA8-853C-4DBF-997F-6E730799DD3B}"/>
                      </a:ext>
                    </a:extLst>
                  </p:cNvPr>
                  <p:cNvCxnSpPr>
                    <a:stCxn id="551" idx="5"/>
                  </p:cNvCxnSpPr>
                  <p:nvPr/>
                </p:nvCxnSpPr>
                <p:spPr bwMode="auto">
                  <a:xfrm>
                    <a:off x="3193412" y="2335657"/>
                    <a:ext cx="450071" cy="426634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  <p:cxnSp>
                <p:nvCxnSpPr>
                  <p:cNvPr id="554" name="Rechte verbindingslijn met pijl 114">
                    <a:extLst>
                      <a:ext uri="{FF2B5EF4-FFF2-40B4-BE49-F238E27FC236}">
                        <a16:creationId xmlns:a16="http://schemas.microsoft.com/office/drawing/2014/main" id="{BE26BDB7-F491-43A7-8733-24D666BBE051}"/>
                      </a:ext>
                    </a:extLst>
                  </p:cNvPr>
                  <p:cNvCxnSpPr>
                    <a:stCxn id="551" idx="4"/>
                  </p:cNvCxnSpPr>
                  <p:nvPr/>
                </p:nvCxnSpPr>
                <p:spPr bwMode="auto">
                  <a:xfrm flipH="1">
                    <a:off x="2319968" y="2471738"/>
                    <a:ext cx="72470" cy="290554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</p:grpSp>
            <p:grpSp>
              <p:nvGrpSpPr>
                <p:cNvPr id="532" name="Groep 74">
                  <a:extLst>
                    <a:ext uri="{FF2B5EF4-FFF2-40B4-BE49-F238E27FC236}">
                      <a16:creationId xmlns:a16="http://schemas.microsoft.com/office/drawing/2014/main" id="{85004489-18DA-43FF-AEEF-A983F8D0FF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59632" y="5049662"/>
                  <a:ext cx="2599641" cy="1331666"/>
                  <a:chOff x="1331640" y="5049662"/>
                  <a:chExt cx="2599641" cy="1331666"/>
                </a:xfrm>
              </p:grpSpPr>
              <p:sp>
                <p:nvSpPr>
                  <p:cNvPr id="547" name="Oval 23">
                    <a:extLst>
                      <a:ext uri="{FF2B5EF4-FFF2-40B4-BE49-F238E27FC236}">
                        <a16:creationId xmlns:a16="http://schemas.microsoft.com/office/drawing/2014/main" id="{DDFC4BC1-D4D6-4182-B85C-9EC1D92CA76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31640" y="5457067"/>
                    <a:ext cx="2268984" cy="924261"/>
                  </a:xfrm>
                  <a:prstGeom prst="ellipse">
                    <a:avLst/>
                  </a:prstGeom>
                  <a:solidFill>
                    <a:srgbClr val="002570">
                      <a:lumMod val="20000"/>
                      <a:lumOff val="80000"/>
                    </a:srgbClr>
                  </a:solidFill>
                  <a:ln w="9525">
                    <a:noFill/>
                    <a:round/>
                    <a:headEnd/>
                    <a:tailEnd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txBody>
                  <a:bodyPr wrap="none" anchor="ctr"/>
                  <a:lstStyle/>
                  <a:p>
                    <a:pPr marL="0" marR="0" lvl="0" indent="0" algn="ctr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3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7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57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Political</a:t>
                    </a:r>
                  </a:p>
                </p:txBody>
              </p:sp>
              <p:cxnSp>
                <p:nvCxnSpPr>
                  <p:cNvPr id="548" name="Rechte verbindingslijn met pijl 108">
                    <a:extLst>
                      <a:ext uri="{FF2B5EF4-FFF2-40B4-BE49-F238E27FC236}">
                        <a16:creationId xmlns:a16="http://schemas.microsoft.com/office/drawing/2014/main" id="{BB7C74FB-1AF6-403D-9AE2-95B53EC3D48C}"/>
                      </a:ext>
                    </a:extLst>
                  </p:cNvPr>
                  <p:cNvCxnSpPr/>
                  <p:nvPr/>
                </p:nvCxnSpPr>
                <p:spPr bwMode="auto">
                  <a:xfrm>
                    <a:off x="3601067" y="5917915"/>
                    <a:ext cx="331831" cy="0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  <p:cxnSp>
                <p:nvCxnSpPr>
                  <p:cNvPr id="549" name="Rechte verbindingslijn met pijl 109">
                    <a:extLst>
                      <a:ext uri="{FF2B5EF4-FFF2-40B4-BE49-F238E27FC236}">
                        <a16:creationId xmlns:a16="http://schemas.microsoft.com/office/drawing/2014/main" id="{4053F5BB-6524-45E9-9C1A-8FEE2B5682D2}"/>
                      </a:ext>
                    </a:extLst>
                  </p:cNvPr>
                  <p:cNvCxnSpPr>
                    <a:stCxn id="547" idx="7"/>
                  </p:cNvCxnSpPr>
                  <p:nvPr/>
                </p:nvCxnSpPr>
                <p:spPr bwMode="auto">
                  <a:xfrm flipV="1">
                    <a:off x="3269234" y="5049935"/>
                    <a:ext cx="583568" cy="544326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  <p:cxnSp>
                <p:nvCxnSpPr>
                  <p:cNvPr id="550" name="Rechte verbindingslijn met pijl 110">
                    <a:extLst>
                      <a:ext uri="{FF2B5EF4-FFF2-40B4-BE49-F238E27FC236}">
                        <a16:creationId xmlns:a16="http://schemas.microsoft.com/office/drawing/2014/main" id="{1FDCDB68-E9B5-4E49-98CC-8F94B65F94F0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2395792" y="5182339"/>
                    <a:ext cx="72468" cy="275840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</p:grpSp>
            <p:sp>
              <p:nvSpPr>
                <p:cNvPr id="533" name="AutoShape 28">
                  <a:extLst>
                    <a:ext uri="{FF2B5EF4-FFF2-40B4-BE49-F238E27FC236}">
                      <a16:creationId xmlns:a16="http://schemas.microsoft.com/office/drawing/2014/main" id="{E9B8C04A-8733-4EBD-B213-A3D2B9210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3177753" y="5234667"/>
                  <a:ext cx="618613" cy="387351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534" name="Groep 73">
                  <a:extLst>
                    <a:ext uri="{FF2B5EF4-FFF2-40B4-BE49-F238E27FC236}">
                      <a16:creationId xmlns:a16="http://schemas.microsoft.com/office/drawing/2014/main" id="{0FCB741B-0267-450A-9D40-8536976CF69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236994" y="1548592"/>
                  <a:ext cx="2575366" cy="1215087"/>
                  <a:chOff x="5236994" y="1548592"/>
                  <a:chExt cx="2575366" cy="1215087"/>
                </a:xfrm>
              </p:grpSpPr>
              <p:sp>
                <p:nvSpPr>
                  <p:cNvPr id="543" name="Oval 23">
                    <a:extLst>
                      <a:ext uri="{FF2B5EF4-FFF2-40B4-BE49-F238E27FC236}">
                        <a16:creationId xmlns:a16="http://schemas.microsoft.com/office/drawing/2014/main" id="{E7999551-FC4A-4A04-BE52-2725A6CDF2A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616848" y="1548592"/>
                    <a:ext cx="2195512" cy="924261"/>
                  </a:xfrm>
                  <a:prstGeom prst="ellipse">
                    <a:avLst/>
                  </a:prstGeom>
                  <a:solidFill>
                    <a:srgbClr val="002570">
                      <a:lumMod val="20000"/>
                      <a:lumOff val="80000"/>
                    </a:srgbClr>
                  </a:solidFill>
                  <a:ln w="9525">
                    <a:noFill/>
                    <a:round/>
                    <a:headEnd/>
                    <a:tailEnd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txBody>
                  <a:bodyPr wrap="none" anchor="ctr"/>
                  <a:lstStyle/>
                  <a:p>
                    <a:pPr marL="0" marR="0" lvl="0" indent="0" algn="ctr" defTabSz="914400" eaLnBrk="0" fontAlgn="base" latinLnBrk="0" hangingPunct="0">
                      <a:lnSpc>
                        <a:spcPct val="100000"/>
                      </a:lnSpc>
                      <a:spcBef>
                        <a:spcPts val="3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7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57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Economic</a:t>
                    </a:r>
                  </a:p>
                </p:txBody>
              </p:sp>
              <p:cxnSp>
                <p:nvCxnSpPr>
                  <p:cNvPr id="544" name="Rechte verbindingslijn met pijl 104">
                    <a:extLst>
                      <a:ext uri="{FF2B5EF4-FFF2-40B4-BE49-F238E27FC236}">
                        <a16:creationId xmlns:a16="http://schemas.microsoft.com/office/drawing/2014/main" id="{4853BEB8-15D2-447D-B32C-C347DCF1C263}"/>
                      </a:ext>
                    </a:extLst>
                  </p:cNvPr>
                  <p:cNvCxnSpPr/>
                  <p:nvPr/>
                </p:nvCxnSpPr>
                <p:spPr bwMode="auto">
                  <a:xfrm flipH="1">
                    <a:off x="5275945" y="2335659"/>
                    <a:ext cx="663664" cy="426634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  <p:cxnSp>
                <p:nvCxnSpPr>
                  <p:cNvPr id="545" name="Rechte verbindingslijn met pijl 105">
                    <a:extLst>
                      <a:ext uri="{FF2B5EF4-FFF2-40B4-BE49-F238E27FC236}">
                        <a16:creationId xmlns:a16="http://schemas.microsoft.com/office/drawing/2014/main" id="{138444C9-C304-4FDB-AEE7-AB8A14FC93DF}"/>
                      </a:ext>
                    </a:extLst>
                  </p:cNvPr>
                  <p:cNvCxnSpPr>
                    <a:stCxn id="543" idx="4"/>
                  </p:cNvCxnSpPr>
                  <p:nvPr/>
                </p:nvCxnSpPr>
                <p:spPr bwMode="auto">
                  <a:xfrm>
                    <a:off x="6713882" y="2471740"/>
                    <a:ext cx="110612" cy="290554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  <p:cxnSp>
                <p:nvCxnSpPr>
                  <p:cNvPr id="546" name="Rechte verbindingslijn met pijl 106">
                    <a:extLst>
                      <a:ext uri="{FF2B5EF4-FFF2-40B4-BE49-F238E27FC236}">
                        <a16:creationId xmlns:a16="http://schemas.microsoft.com/office/drawing/2014/main" id="{1E1F232B-A5CD-436F-BE2C-340851796852}"/>
                      </a:ext>
                    </a:extLst>
                  </p:cNvPr>
                  <p:cNvCxnSpPr/>
                  <p:nvPr/>
                </p:nvCxnSpPr>
                <p:spPr bwMode="auto">
                  <a:xfrm flipH="1">
                    <a:off x="5237804" y="2012005"/>
                    <a:ext cx="381416" cy="0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</p:grpSp>
            <p:sp>
              <p:nvSpPr>
                <p:cNvPr id="535" name="AutoShape 28">
                  <a:extLst>
                    <a:ext uri="{FF2B5EF4-FFF2-40B4-BE49-F238E27FC236}">
                      <a16:creationId xmlns:a16="http://schemas.microsoft.com/office/drawing/2014/main" id="{D843C5F3-0EB3-4B60-9D44-F27D1D3DA0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5318179" y="2336105"/>
                  <a:ext cx="618613" cy="387351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536" name="Groep 75">
                  <a:extLst>
                    <a:ext uri="{FF2B5EF4-FFF2-40B4-BE49-F238E27FC236}">
                      <a16:creationId xmlns:a16="http://schemas.microsoft.com/office/drawing/2014/main" id="{99B36A34-EF13-4721-A35F-F5B8EEC4ABC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220072" y="5049662"/>
                  <a:ext cx="2588894" cy="1331666"/>
                  <a:chOff x="5276622" y="5049662"/>
                  <a:chExt cx="2588894" cy="1331666"/>
                </a:xfrm>
              </p:grpSpPr>
              <p:sp>
                <p:nvSpPr>
                  <p:cNvPr id="539" name="Oval 23">
                    <a:extLst>
                      <a:ext uri="{FF2B5EF4-FFF2-40B4-BE49-F238E27FC236}">
                        <a16:creationId xmlns:a16="http://schemas.microsoft.com/office/drawing/2014/main" id="{322DE02A-6264-4BEF-9C2E-631C062FC29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670004" y="5457067"/>
                    <a:ext cx="2195512" cy="924261"/>
                  </a:xfrm>
                  <a:prstGeom prst="ellipse">
                    <a:avLst/>
                  </a:prstGeom>
                  <a:solidFill>
                    <a:srgbClr val="002570">
                      <a:lumMod val="20000"/>
                      <a:lumOff val="80000"/>
                    </a:srgbClr>
                  </a:solidFill>
                  <a:ln w="9525">
                    <a:noFill/>
                    <a:round/>
                    <a:headEnd/>
                    <a:tailEnd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txBody>
                  <a:bodyPr wrap="none" anchor="ctr"/>
                  <a:lstStyle/>
                  <a:p>
                    <a:pPr marL="0" marR="0" lvl="0" indent="0" algn="ctr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3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7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57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Technology</a:t>
                    </a:r>
                  </a:p>
                </p:txBody>
              </p:sp>
              <p:cxnSp>
                <p:nvCxnSpPr>
                  <p:cNvPr id="540" name="Rechte verbindingslijn met pijl 100">
                    <a:extLst>
                      <a:ext uri="{FF2B5EF4-FFF2-40B4-BE49-F238E27FC236}">
                        <a16:creationId xmlns:a16="http://schemas.microsoft.com/office/drawing/2014/main" id="{B0F43D74-6664-4A30-A13E-1639C92A2C4A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5275281" y="5049935"/>
                    <a:ext cx="717062" cy="544326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  <p:cxnSp>
                <p:nvCxnSpPr>
                  <p:cNvPr id="541" name="Rechte verbindingslijn met pijl 101">
                    <a:extLst>
                      <a:ext uri="{FF2B5EF4-FFF2-40B4-BE49-F238E27FC236}">
                        <a16:creationId xmlns:a16="http://schemas.microsoft.com/office/drawing/2014/main" id="{942C67C8-D965-477E-898A-6C3CB9984CAF}"/>
                      </a:ext>
                    </a:extLst>
                  </p:cNvPr>
                  <p:cNvCxnSpPr/>
                  <p:nvPr/>
                </p:nvCxnSpPr>
                <p:spPr bwMode="auto">
                  <a:xfrm flipH="1">
                    <a:off x="5275281" y="5917915"/>
                    <a:ext cx="392860" cy="0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  <p:cxnSp>
                <p:nvCxnSpPr>
                  <p:cNvPr id="542" name="Rechte verbindingslijn met pijl 102">
                    <a:extLst>
                      <a:ext uri="{FF2B5EF4-FFF2-40B4-BE49-F238E27FC236}">
                        <a16:creationId xmlns:a16="http://schemas.microsoft.com/office/drawing/2014/main" id="{3F26CF64-9102-4D39-A0A7-C320F207037F}"/>
                      </a:ext>
                    </a:extLst>
                  </p:cNvPr>
                  <p:cNvCxnSpPr/>
                  <p:nvPr/>
                </p:nvCxnSpPr>
                <p:spPr bwMode="auto">
                  <a:xfrm flipV="1">
                    <a:off x="6766620" y="5182339"/>
                    <a:ext cx="110609" cy="275840"/>
                  </a:xfrm>
                  <a:prstGeom prst="straightConnector1">
                    <a:avLst/>
                  </a:prstGeom>
                  <a:solidFill>
                    <a:srgbClr val="425690"/>
                  </a:solidFill>
                  <a:ln w="12700" cap="flat" cmpd="sng" algn="ctr">
                    <a:solidFill>
                      <a:srgbClr val="001E5F">
                        <a:lumMod val="50000"/>
                        <a:lumOff val="50000"/>
                      </a:srgbClr>
                    </a:solidFill>
                    <a:prstDash val="solid"/>
                    <a:round/>
                    <a:headEnd type="none" w="med" len="med"/>
                    <a:tailEnd type="triangle" w="sm" len="sm"/>
                  </a:ln>
                  <a:effectLst/>
                </p:spPr>
              </p:cxnSp>
            </p:grpSp>
            <p:sp>
              <p:nvSpPr>
                <p:cNvPr id="537" name="AutoShape 28">
                  <a:extLst>
                    <a:ext uri="{FF2B5EF4-FFF2-40B4-BE49-F238E27FC236}">
                      <a16:creationId xmlns:a16="http://schemas.microsoft.com/office/drawing/2014/main" id="{F5FA490C-EDFF-4268-B9FB-E93036E6D3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9748314" flipV="1">
                  <a:off x="5347634" y="3290451"/>
                  <a:ext cx="618613" cy="387351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38" name="AutoShape 28">
                  <a:extLst>
                    <a:ext uri="{FF2B5EF4-FFF2-40B4-BE49-F238E27FC236}">
                      <a16:creationId xmlns:a16="http://schemas.microsoft.com/office/drawing/2014/main" id="{3A4A911C-5FCC-4B99-8BC4-209B20CB5E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9748314" flipV="1">
                  <a:off x="5347634" y="5234667"/>
                  <a:ext cx="618613" cy="387351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7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520" name="AutoShape 28">
                <a:extLst>
                  <a:ext uri="{FF2B5EF4-FFF2-40B4-BE49-F238E27FC236}">
                    <a16:creationId xmlns:a16="http://schemas.microsoft.com/office/drawing/2014/main" id="{E26DF4FC-73BE-49BE-B7C7-719671D15D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439809" y="3321145"/>
                <a:ext cx="611774" cy="180000"/>
              </a:xfrm>
              <a:prstGeom prst="leftRightArrow">
                <a:avLst>
                  <a:gd name="adj1" fmla="val 50000"/>
                  <a:gd name="adj2" fmla="val 59344"/>
                </a:avLst>
              </a:prstGeom>
              <a:solidFill>
                <a:srgbClr val="002570">
                  <a:lumMod val="60000"/>
                  <a:lumOff val="40000"/>
                </a:srgbClr>
              </a:solidFill>
              <a:ln w="9525">
                <a:noFill/>
                <a:miter lim="800000"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521" name="AutoShape 28">
                <a:extLst>
                  <a:ext uri="{FF2B5EF4-FFF2-40B4-BE49-F238E27FC236}">
                    <a16:creationId xmlns:a16="http://schemas.microsoft.com/office/drawing/2014/main" id="{CB3B114B-1D54-4BD5-AD0D-5F1381BE6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439809" y="4148943"/>
                <a:ext cx="611774" cy="180000"/>
              </a:xfrm>
              <a:prstGeom prst="leftRightArrow">
                <a:avLst>
                  <a:gd name="adj1" fmla="val 50000"/>
                  <a:gd name="adj2" fmla="val 59344"/>
                </a:avLst>
              </a:prstGeom>
              <a:solidFill>
                <a:srgbClr val="002570">
                  <a:lumMod val="60000"/>
                  <a:lumOff val="40000"/>
                </a:srgbClr>
              </a:solidFill>
              <a:ln w="9525">
                <a:noFill/>
                <a:miter lim="800000"/>
                <a:headEnd/>
                <a:tailEnd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DD02C81A-B621-4E96-B0EB-B1AA9ABC6562}"/>
                </a:ext>
              </a:extLst>
            </p:cNvPr>
            <p:cNvGrpSpPr/>
            <p:nvPr/>
          </p:nvGrpSpPr>
          <p:grpSpPr>
            <a:xfrm>
              <a:off x="3029019" y="420810"/>
              <a:ext cx="2513012" cy="1992313"/>
              <a:chOff x="3335338" y="2797175"/>
              <a:chExt cx="2513012" cy="1992313"/>
            </a:xfrm>
          </p:grpSpPr>
          <p:grpSp>
            <p:nvGrpSpPr>
              <p:cNvPr id="502" name="Group 501">
                <a:extLst>
                  <a:ext uri="{FF2B5EF4-FFF2-40B4-BE49-F238E27FC236}">
                    <a16:creationId xmlns:a16="http://schemas.microsoft.com/office/drawing/2014/main" id="{C1C2CBEA-DE0A-4B41-A46D-74B020EB23FB}"/>
                  </a:ext>
                </a:extLst>
              </p:cNvPr>
              <p:cNvGrpSpPr/>
              <p:nvPr/>
            </p:nvGrpSpPr>
            <p:grpSpPr>
              <a:xfrm>
                <a:off x="3335338" y="4207425"/>
                <a:ext cx="2513012" cy="582063"/>
                <a:chOff x="3335338" y="4207425"/>
                <a:chExt cx="2513012" cy="582063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17" name="Oval 5">
                  <a:extLst>
                    <a:ext uri="{FF2B5EF4-FFF2-40B4-BE49-F238E27FC236}">
                      <a16:creationId xmlns:a16="http://schemas.microsoft.com/office/drawing/2014/main" id="{3D9D63F5-A12C-4C47-B77F-56BC5FE6A3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35338" y="4207425"/>
                  <a:ext cx="2513012" cy="582063"/>
                </a:xfrm>
                <a:prstGeom prst="ellipse">
                  <a:avLst/>
                </a:prstGeom>
                <a:solidFill>
                  <a:srgbClr val="002A7E">
                    <a:lumMod val="75000"/>
                  </a:srgbClr>
                </a:solidFill>
                <a:ln w="9525">
                  <a:round/>
                  <a:headEnd/>
                  <a:tailEnd/>
                </a:ln>
                <a:scene3d>
                  <a:camera prst="perspectiveAbove"/>
                  <a:lightRig rig="threePt" dir="t"/>
                </a:scene3d>
                <a:sp3d extrusionH="317500" contourW="12700" prstMaterial="flat">
                  <a:bevelT w="13500" h="13500" prst="angle"/>
                  <a:bevelB w="13500" h="13500" prst="angle"/>
                  <a:extrusionClr>
                    <a:srgbClr val="002570">
                      <a:lumMod val="50000"/>
                    </a:srgbClr>
                  </a:extrusionClr>
                  <a:contourClr>
                    <a:srgbClr val="002570">
                      <a:lumMod val="75000"/>
                    </a:srgbClr>
                  </a:contourClr>
                </a:sp3d>
              </p:spPr>
              <p:txBody>
                <a:bodyPr wrap="none" anchor="ctr">
                  <a:flatTx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18" name="Text Box 6">
                  <a:extLst>
                    <a:ext uri="{FF2B5EF4-FFF2-40B4-BE49-F238E27FC236}">
                      <a16:creationId xmlns:a16="http://schemas.microsoft.com/office/drawing/2014/main" id="{5219BC53-9F08-4E26-9EAD-73C2F480BD3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65577" y="4344568"/>
                  <a:ext cx="2252534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scene3d>
                  <a:camera prst="perspectiveRelaxedModerately"/>
                  <a:lightRig rig="threePt" dir="t"/>
                </a:scene3d>
              </p:spPr>
              <p:txBody>
                <a:bodyPr>
                  <a:spAutoFit/>
                </a:bodyPr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Value Proposition</a:t>
                  </a:r>
                </a:p>
              </p:txBody>
            </p:sp>
          </p:grpSp>
          <p:grpSp>
            <p:nvGrpSpPr>
              <p:cNvPr id="503" name="Group 16">
                <a:extLst>
                  <a:ext uri="{FF2B5EF4-FFF2-40B4-BE49-F238E27FC236}">
                    <a16:creationId xmlns:a16="http://schemas.microsoft.com/office/drawing/2014/main" id="{F60E8350-DE43-42D0-A61E-FD3C4BBEE8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30902" y="4149475"/>
                <a:ext cx="620830" cy="180000"/>
                <a:chOff x="1028" y="1526"/>
                <a:chExt cx="444" cy="180"/>
              </a:xfrm>
            </p:grpSpPr>
            <p:sp>
              <p:nvSpPr>
                <p:cNvPr id="514" name="Line 17">
                  <a:extLst>
                    <a:ext uri="{FF2B5EF4-FFF2-40B4-BE49-F238E27FC236}">
                      <a16:creationId xmlns:a16="http://schemas.microsoft.com/office/drawing/2014/main" id="{81B70864-86D1-4BFE-A7BD-2E3366906D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50" y="1526"/>
                  <a:ext cx="0" cy="180"/>
                </a:xfrm>
                <a:prstGeom prst="line">
                  <a:avLst/>
                </a:prstGeom>
                <a:noFill/>
                <a:ln w="28575">
                  <a:solidFill>
                    <a:srgbClr val="808080"/>
                  </a:solidFill>
                  <a:round/>
                  <a:headEnd type="triangl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15" name="Line 18">
                  <a:extLst>
                    <a:ext uri="{FF2B5EF4-FFF2-40B4-BE49-F238E27FC236}">
                      <a16:creationId xmlns:a16="http://schemas.microsoft.com/office/drawing/2014/main" id="{BED5F7E1-02C1-470B-8D6B-AA19BB91D3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2" y="1526"/>
                  <a:ext cx="0" cy="180"/>
                </a:xfrm>
                <a:prstGeom prst="line">
                  <a:avLst/>
                </a:prstGeom>
                <a:noFill/>
                <a:ln w="28575">
                  <a:solidFill>
                    <a:srgbClr val="808080"/>
                  </a:solidFill>
                  <a:round/>
                  <a:headEnd type="triangl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16" name="Line 19">
                  <a:extLst>
                    <a:ext uri="{FF2B5EF4-FFF2-40B4-BE49-F238E27FC236}">
                      <a16:creationId xmlns:a16="http://schemas.microsoft.com/office/drawing/2014/main" id="{60825C56-2CCF-40A8-8B84-37C07D252A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8" y="1526"/>
                  <a:ext cx="0" cy="180"/>
                </a:xfrm>
                <a:prstGeom prst="line">
                  <a:avLst/>
                </a:prstGeom>
                <a:noFill/>
                <a:ln w="28575">
                  <a:solidFill>
                    <a:srgbClr val="808080"/>
                  </a:solidFill>
                  <a:round/>
                  <a:headEnd type="triangl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04" name="Group 503">
                <a:extLst>
                  <a:ext uri="{FF2B5EF4-FFF2-40B4-BE49-F238E27FC236}">
                    <a16:creationId xmlns:a16="http://schemas.microsoft.com/office/drawing/2014/main" id="{A17A47C0-4F6D-42BB-AF94-056BD61B9015}"/>
                  </a:ext>
                </a:extLst>
              </p:cNvPr>
              <p:cNvGrpSpPr/>
              <p:nvPr/>
            </p:nvGrpSpPr>
            <p:grpSpPr>
              <a:xfrm>
                <a:off x="3335338" y="3500454"/>
                <a:ext cx="2513012" cy="590677"/>
                <a:chOff x="3335338" y="3505994"/>
                <a:chExt cx="2513012" cy="590677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12" name="Oval 9">
                  <a:extLst>
                    <a:ext uri="{FF2B5EF4-FFF2-40B4-BE49-F238E27FC236}">
                      <a16:creationId xmlns:a16="http://schemas.microsoft.com/office/drawing/2014/main" id="{854C845A-900D-4E2A-8864-9572616CB0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35338" y="3505994"/>
                  <a:ext cx="2513012" cy="590677"/>
                </a:xfrm>
                <a:prstGeom prst="ellipse">
                  <a:avLst/>
                </a:prstGeom>
                <a:solidFill>
                  <a:srgbClr val="003192"/>
                </a:solidFill>
                <a:ln w="9525">
                  <a:round/>
                  <a:headEnd/>
                  <a:tailEnd/>
                </a:ln>
                <a:scene3d>
                  <a:camera prst="perspectiveAbove"/>
                  <a:lightRig rig="threePt" dir="t"/>
                </a:scene3d>
                <a:sp3d extrusionH="317500" prstMaterial="flat">
                  <a:bevelT w="13500" h="13500" prst="angle"/>
                  <a:bevelB w="13500" h="13500" prst="angle"/>
                  <a:extrusionClr>
                    <a:srgbClr val="0037A4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13" name="Text Box 10">
                  <a:extLst>
                    <a:ext uri="{FF2B5EF4-FFF2-40B4-BE49-F238E27FC236}">
                      <a16:creationId xmlns:a16="http://schemas.microsoft.com/office/drawing/2014/main" id="{4401D02F-D3D3-43AA-867F-5E995A3312A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16608" y="3647444"/>
                  <a:ext cx="1750471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scene3d>
                  <a:camera prst="perspectiveRelaxedModerately"/>
                  <a:lightRig rig="threePt" dir="t"/>
                </a:scene3d>
              </p:spPr>
              <p:txBody>
                <a:bodyPr>
                  <a:spAutoFit/>
                </a:bodyPr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Activity</a:t>
                  </a:r>
                  <a:r>
                    <a:rPr kumimoji="0" lang="nl-NL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 System</a:t>
                  </a:r>
                </a:p>
              </p:txBody>
            </p:sp>
          </p:grpSp>
          <p:grpSp>
            <p:nvGrpSpPr>
              <p:cNvPr id="505" name="Group 22">
                <a:extLst>
                  <a:ext uri="{FF2B5EF4-FFF2-40B4-BE49-F238E27FC236}">
                    <a16:creationId xmlns:a16="http://schemas.microsoft.com/office/drawing/2014/main" id="{9869F899-9153-45C1-8D36-D3761628FF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30902" y="3451827"/>
                <a:ext cx="620830" cy="180000"/>
                <a:chOff x="1028" y="1602"/>
                <a:chExt cx="444" cy="180"/>
              </a:xfrm>
            </p:grpSpPr>
            <p:sp>
              <p:nvSpPr>
                <p:cNvPr id="509" name="Line 23">
                  <a:extLst>
                    <a:ext uri="{FF2B5EF4-FFF2-40B4-BE49-F238E27FC236}">
                      <a16:creationId xmlns:a16="http://schemas.microsoft.com/office/drawing/2014/main" id="{151366A2-5F65-44C8-823E-289D6264F5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50" y="1602"/>
                  <a:ext cx="0" cy="180"/>
                </a:xfrm>
                <a:prstGeom prst="line">
                  <a:avLst/>
                </a:prstGeom>
                <a:noFill/>
                <a:ln w="28575">
                  <a:solidFill>
                    <a:srgbClr val="808080"/>
                  </a:solidFill>
                  <a:round/>
                  <a:headEnd type="triangl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10" name="Line 24">
                  <a:extLst>
                    <a:ext uri="{FF2B5EF4-FFF2-40B4-BE49-F238E27FC236}">
                      <a16:creationId xmlns:a16="http://schemas.microsoft.com/office/drawing/2014/main" id="{1FFDD0C7-565F-4A9B-A8B3-988FDC4BC4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2" y="1602"/>
                  <a:ext cx="0" cy="180"/>
                </a:xfrm>
                <a:prstGeom prst="line">
                  <a:avLst/>
                </a:prstGeom>
                <a:noFill/>
                <a:ln w="28575">
                  <a:solidFill>
                    <a:srgbClr val="808080"/>
                  </a:solidFill>
                  <a:round/>
                  <a:headEnd type="triangl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11" name="Line 25">
                  <a:extLst>
                    <a:ext uri="{FF2B5EF4-FFF2-40B4-BE49-F238E27FC236}">
                      <a16:creationId xmlns:a16="http://schemas.microsoft.com/office/drawing/2014/main" id="{148AF0BA-80A2-4FF9-968B-09E77F977F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8" y="1602"/>
                  <a:ext cx="0" cy="180"/>
                </a:xfrm>
                <a:prstGeom prst="line">
                  <a:avLst/>
                </a:prstGeom>
                <a:noFill/>
                <a:ln w="28575">
                  <a:solidFill>
                    <a:srgbClr val="808080"/>
                  </a:solidFill>
                  <a:round/>
                  <a:headEnd type="triangl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06" name="Group 505">
                <a:extLst>
                  <a:ext uri="{FF2B5EF4-FFF2-40B4-BE49-F238E27FC236}">
                    <a16:creationId xmlns:a16="http://schemas.microsoft.com/office/drawing/2014/main" id="{D98137B8-0560-450F-9B24-B37BF5F29E0D}"/>
                  </a:ext>
                </a:extLst>
              </p:cNvPr>
              <p:cNvGrpSpPr/>
              <p:nvPr/>
            </p:nvGrpSpPr>
            <p:grpSpPr>
              <a:xfrm>
                <a:off x="3335338" y="2797175"/>
                <a:ext cx="2513012" cy="586986"/>
                <a:chOff x="3335338" y="2797175"/>
                <a:chExt cx="2513012" cy="586986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07" name="Oval 8">
                  <a:extLst>
                    <a:ext uri="{FF2B5EF4-FFF2-40B4-BE49-F238E27FC236}">
                      <a16:creationId xmlns:a16="http://schemas.microsoft.com/office/drawing/2014/main" id="{2F550A47-CA4F-4BA8-AF5B-7FAD6FA4A5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35338" y="2797175"/>
                  <a:ext cx="2513012" cy="586986"/>
                </a:xfrm>
                <a:prstGeom prst="ellipse">
                  <a:avLst/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round/>
                  <a:headEnd/>
                  <a:tailEnd/>
                </a:ln>
                <a:scene3d>
                  <a:camera prst="perspectiveAbove"/>
                  <a:lightRig rig="threePt" dir="t"/>
                </a:scene3d>
                <a:sp3d extrusionH="317500" contourW="12700" prstMaterial="flat">
                  <a:bevelT w="13500" h="13500" prst="angle"/>
                  <a:bevelB w="13500" h="13500" prst="angle"/>
                  <a:extrusionClr>
                    <a:srgbClr val="002570">
                      <a:lumMod val="60000"/>
                      <a:lumOff val="40000"/>
                    </a:srgbClr>
                  </a:extrusionClr>
                  <a:contourClr>
                    <a:srgbClr val="002570">
                      <a:lumMod val="60000"/>
                      <a:lumOff val="40000"/>
                    </a:srgbClr>
                  </a:contourClr>
                </a:sp3d>
              </p:spPr>
              <p:txBody>
                <a:bodyPr wrap="none" anchor="ctr">
                  <a:flatTx/>
                </a:bodyPr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400" b="0" i="1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08" name="Text Box 23">
                  <a:extLst>
                    <a:ext uri="{FF2B5EF4-FFF2-40B4-BE49-F238E27FC236}">
                      <a16:creationId xmlns:a16="http://schemas.microsoft.com/office/drawing/2014/main" id="{F0EF15AD-980A-44F1-BA14-1B7529F1043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16007" y="2924944"/>
                  <a:ext cx="147829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scene3d>
                  <a:camera prst="perspectiveRelaxedModerately"/>
                  <a:lightRig rig="threePt" dir="t"/>
                </a:scene3d>
                <a:sp3d prstMaterial="dkEdge">
                  <a:extrusionClr>
                    <a:srgbClr val="002570">
                      <a:lumMod val="40000"/>
                      <a:lumOff val="60000"/>
                    </a:srgbClr>
                  </a:extrusionClr>
                </a:sp3d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l-NL" sz="1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Resource Base</a:t>
                  </a:r>
                </a:p>
              </p:txBody>
            </p:sp>
          </p:grpSp>
        </p:grpSp>
        <p:sp>
          <p:nvSpPr>
            <p:cNvPr id="70" name="TextBox 54">
              <a:extLst>
                <a:ext uri="{FF2B5EF4-FFF2-40B4-BE49-F238E27FC236}">
                  <a16:creationId xmlns:a16="http://schemas.microsoft.com/office/drawing/2014/main" id="{55EE5904-4C5A-4AF4-9945-26F726335EAE}"/>
                </a:ext>
              </a:extLst>
            </p:cNvPr>
            <p:cNvSpPr txBox="1"/>
            <p:nvPr/>
          </p:nvSpPr>
          <p:spPr>
            <a:xfrm>
              <a:off x="6707968" y="2375784"/>
              <a:ext cx="856325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700" i="1" dirty="0"/>
                <a:t>©Ron Meyer 2022</a:t>
              </a:r>
              <a:endParaRPr lang="en-U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29366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DF08E08-AA9B-4A7D-8E54-77D0D4C85A29}"/>
</file>

<file path=customXml/itemProps2.xml><?xml version="1.0" encoding="utf-8"?>
<ds:datastoreItem xmlns:ds="http://schemas.openxmlformats.org/officeDocument/2006/customXml" ds:itemID="{D8F99BF9-C658-4989-BC7A-16BE9F736CCA}"/>
</file>

<file path=customXml/itemProps3.xml><?xml version="1.0" encoding="utf-8"?>
<ds:datastoreItem xmlns:ds="http://schemas.openxmlformats.org/officeDocument/2006/customXml" ds:itemID="{46EAC5A0-5088-4D45-9316-C8D33958CC4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36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2022-01-20T09:20:35Z</dcterms:created>
  <dcterms:modified xsi:type="dcterms:W3CDTF">2025-04-16T12:17:43Z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