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sldIdLst>
    <p:sldId id="258" r:id="rId2"/>
  </p:sldIdLst>
  <p:sldSz cx="8531225" cy="44275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0F9"/>
    <a:srgbClr val="F9FAFD"/>
    <a:srgbClr val="FFFFFF"/>
    <a:srgbClr val="256EFF"/>
    <a:srgbClr val="002D86"/>
    <a:srgbClr val="0D5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C4BE4D-E48A-429E-AE6F-05D9C716876C}" v="7" dt="2025-04-16T11:43:16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514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403" y="724600"/>
            <a:ext cx="6398419" cy="1541439"/>
          </a:xfrm>
        </p:spPr>
        <p:txBody>
          <a:bodyPr anchor="b"/>
          <a:lstStyle>
            <a:lvl1pPr algn="ctr">
              <a:defRPr sz="387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403" y="2325483"/>
            <a:ext cx="6398419" cy="1068963"/>
          </a:xfrm>
        </p:spPr>
        <p:txBody>
          <a:bodyPr/>
          <a:lstStyle>
            <a:lvl1pPr marL="0" indent="0" algn="ctr">
              <a:buNone/>
              <a:defRPr sz="1549"/>
            </a:lvl1pPr>
            <a:lvl2pPr marL="295168" indent="0" algn="ctr">
              <a:buNone/>
              <a:defRPr sz="1291"/>
            </a:lvl2pPr>
            <a:lvl3pPr marL="590337" indent="0" algn="ctr">
              <a:buNone/>
              <a:defRPr sz="1162"/>
            </a:lvl3pPr>
            <a:lvl4pPr marL="885505" indent="0" algn="ctr">
              <a:buNone/>
              <a:defRPr sz="1033"/>
            </a:lvl4pPr>
            <a:lvl5pPr marL="1180673" indent="0" algn="ctr">
              <a:buNone/>
              <a:defRPr sz="1033"/>
            </a:lvl5pPr>
            <a:lvl6pPr marL="1475842" indent="0" algn="ctr">
              <a:buNone/>
              <a:defRPr sz="1033"/>
            </a:lvl6pPr>
            <a:lvl7pPr marL="1771010" indent="0" algn="ctr">
              <a:buNone/>
              <a:defRPr sz="1033"/>
            </a:lvl7pPr>
            <a:lvl8pPr marL="2066178" indent="0" algn="ctr">
              <a:buNone/>
              <a:defRPr sz="1033"/>
            </a:lvl8pPr>
            <a:lvl9pPr marL="2361347" indent="0" algn="ctr">
              <a:buNone/>
              <a:defRPr sz="10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9204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59477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05158" y="235725"/>
            <a:ext cx="1839545" cy="37521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6522" y="235725"/>
            <a:ext cx="5411996" cy="3752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7375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55708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078" y="1103811"/>
            <a:ext cx="7358182" cy="1841732"/>
          </a:xfrm>
        </p:spPr>
        <p:txBody>
          <a:bodyPr anchor="b"/>
          <a:lstStyle>
            <a:lvl1pPr>
              <a:defRPr sz="387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2078" y="2962966"/>
            <a:ext cx="7358182" cy="968524"/>
          </a:xfrm>
        </p:spPr>
        <p:txBody>
          <a:bodyPr/>
          <a:lstStyle>
            <a:lvl1pPr marL="0" indent="0">
              <a:buNone/>
              <a:defRPr sz="1549">
                <a:solidFill>
                  <a:schemeClr val="tx1">
                    <a:tint val="75000"/>
                  </a:schemeClr>
                </a:solidFill>
              </a:defRPr>
            </a:lvl1pPr>
            <a:lvl2pPr marL="295168" indent="0">
              <a:buNone/>
              <a:defRPr sz="1291">
                <a:solidFill>
                  <a:schemeClr val="tx1">
                    <a:tint val="75000"/>
                  </a:schemeClr>
                </a:solidFill>
              </a:defRPr>
            </a:lvl2pPr>
            <a:lvl3pPr marL="590337" indent="0">
              <a:buNone/>
              <a:defRPr sz="1162">
                <a:solidFill>
                  <a:schemeClr val="tx1">
                    <a:tint val="75000"/>
                  </a:schemeClr>
                </a:solidFill>
              </a:defRPr>
            </a:lvl3pPr>
            <a:lvl4pPr marL="885505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4pPr>
            <a:lvl5pPr marL="1180673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5pPr>
            <a:lvl6pPr marL="1475842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6pPr>
            <a:lvl7pPr marL="1771010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7pPr>
            <a:lvl8pPr marL="2066178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8pPr>
            <a:lvl9pPr marL="2361347" indent="0">
              <a:buNone/>
              <a:defRPr sz="10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9563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6522" y="1178627"/>
            <a:ext cx="3625771" cy="2809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18932" y="1178627"/>
            <a:ext cx="3625771" cy="28092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86662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633" y="235726"/>
            <a:ext cx="7358182" cy="85578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7633" y="1085362"/>
            <a:ext cx="3609108" cy="531919"/>
          </a:xfrm>
        </p:spPr>
        <p:txBody>
          <a:bodyPr anchor="b"/>
          <a:lstStyle>
            <a:lvl1pPr marL="0" indent="0">
              <a:buNone/>
              <a:defRPr sz="1549" b="1"/>
            </a:lvl1pPr>
            <a:lvl2pPr marL="295168" indent="0">
              <a:buNone/>
              <a:defRPr sz="1291" b="1"/>
            </a:lvl2pPr>
            <a:lvl3pPr marL="590337" indent="0">
              <a:buNone/>
              <a:defRPr sz="1162" b="1"/>
            </a:lvl3pPr>
            <a:lvl4pPr marL="885505" indent="0">
              <a:buNone/>
              <a:defRPr sz="1033" b="1"/>
            </a:lvl4pPr>
            <a:lvl5pPr marL="1180673" indent="0">
              <a:buNone/>
              <a:defRPr sz="1033" b="1"/>
            </a:lvl5pPr>
            <a:lvl6pPr marL="1475842" indent="0">
              <a:buNone/>
              <a:defRPr sz="1033" b="1"/>
            </a:lvl6pPr>
            <a:lvl7pPr marL="1771010" indent="0">
              <a:buNone/>
              <a:defRPr sz="1033" b="1"/>
            </a:lvl7pPr>
            <a:lvl8pPr marL="2066178" indent="0">
              <a:buNone/>
              <a:defRPr sz="1033" b="1"/>
            </a:lvl8pPr>
            <a:lvl9pPr marL="2361347" indent="0">
              <a:buNone/>
              <a:defRPr sz="10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7633" y="1617281"/>
            <a:ext cx="3609108" cy="2378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18933" y="1085362"/>
            <a:ext cx="3626882" cy="531919"/>
          </a:xfrm>
        </p:spPr>
        <p:txBody>
          <a:bodyPr anchor="b"/>
          <a:lstStyle>
            <a:lvl1pPr marL="0" indent="0">
              <a:buNone/>
              <a:defRPr sz="1549" b="1"/>
            </a:lvl1pPr>
            <a:lvl2pPr marL="295168" indent="0">
              <a:buNone/>
              <a:defRPr sz="1291" b="1"/>
            </a:lvl2pPr>
            <a:lvl3pPr marL="590337" indent="0">
              <a:buNone/>
              <a:defRPr sz="1162" b="1"/>
            </a:lvl3pPr>
            <a:lvl4pPr marL="885505" indent="0">
              <a:buNone/>
              <a:defRPr sz="1033" b="1"/>
            </a:lvl4pPr>
            <a:lvl5pPr marL="1180673" indent="0">
              <a:buNone/>
              <a:defRPr sz="1033" b="1"/>
            </a:lvl5pPr>
            <a:lvl6pPr marL="1475842" indent="0">
              <a:buNone/>
              <a:defRPr sz="1033" b="1"/>
            </a:lvl6pPr>
            <a:lvl7pPr marL="1771010" indent="0">
              <a:buNone/>
              <a:defRPr sz="1033" b="1"/>
            </a:lvl7pPr>
            <a:lvl8pPr marL="2066178" indent="0">
              <a:buNone/>
              <a:defRPr sz="1033" b="1"/>
            </a:lvl8pPr>
            <a:lvl9pPr marL="2361347" indent="0">
              <a:buNone/>
              <a:defRPr sz="10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18933" y="1617281"/>
            <a:ext cx="3626882" cy="2378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01124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70377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7117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633" y="295169"/>
            <a:ext cx="2751542" cy="1033092"/>
          </a:xfrm>
        </p:spPr>
        <p:txBody>
          <a:bodyPr anchor="b"/>
          <a:lstStyle>
            <a:lvl1pPr>
              <a:defRPr sz="20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6882" y="637484"/>
            <a:ext cx="4318933" cy="3146422"/>
          </a:xfrm>
        </p:spPr>
        <p:txBody>
          <a:bodyPr/>
          <a:lstStyle>
            <a:lvl1pPr>
              <a:defRPr sz="2066"/>
            </a:lvl1pPr>
            <a:lvl2pPr>
              <a:defRPr sz="1808"/>
            </a:lvl2pPr>
            <a:lvl3pPr>
              <a:defRPr sz="1549"/>
            </a:lvl3pPr>
            <a:lvl4pPr>
              <a:defRPr sz="1291"/>
            </a:lvl4pPr>
            <a:lvl5pPr>
              <a:defRPr sz="1291"/>
            </a:lvl5pPr>
            <a:lvl6pPr>
              <a:defRPr sz="1291"/>
            </a:lvl6pPr>
            <a:lvl7pPr>
              <a:defRPr sz="1291"/>
            </a:lvl7pPr>
            <a:lvl8pPr>
              <a:defRPr sz="1291"/>
            </a:lvl8pPr>
            <a:lvl9pPr>
              <a:defRPr sz="129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633" y="1328261"/>
            <a:ext cx="2751542" cy="2460769"/>
          </a:xfrm>
        </p:spPr>
        <p:txBody>
          <a:bodyPr/>
          <a:lstStyle>
            <a:lvl1pPr marL="0" indent="0">
              <a:buNone/>
              <a:defRPr sz="1033"/>
            </a:lvl1pPr>
            <a:lvl2pPr marL="295168" indent="0">
              <a:buNone/>
              <a:defRPr sz="904"/>
            </a:lvl2pPr>
            <a:lvl3pPr marL="590337" indent="0">
              <a:buNone/>
              <a:defRPr sz="775"/>
            </a:lvl3pPr>
            <a:lvl4pPr marL="885505" indent="0">
              <a:buNone/>
              <a:defRPr sz="646"/>
            </a:lvl4pPr>
            <a:lvl5pPr marL="1180673" indent="0">
              <a:buNone/>
              <a:defRPr sz="646"/>
            </a:lvl5pPr>
            <a:lvl6pPr marL="1475842" indent="0">
              <a:buNone/>
              <a:defRPr sz="646"/>
            </a:lvl6pPr>
            <a:lvl7pPr marL="1771010" indent="0">
              <a:buNone/>
              <a:defRPr sz="646"/>
            </a:lvl7pPr>
            <a:lvl8pPr marL="2066178" indent="0">
              <a:buNone/>
              <a:defRPr sz="646"/>
            </a:lvl8pPr>
            <a:lvl9pPr marL="2361347" indent="0">
              <a:buNone/>
              <a:defRPr sz="6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78240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7633" y="295169"/>
            <a:ext cx="2751542" cy="1033092"/>
          </a:xfrm>
        </p:spPr>
        <p:txBody>
          <a:bodyPr anchor="b"/>
          <a:lstStyle>
            <a:lvl1pPr>
              <a:defRPr sz="20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26882" y="637484"/>
            <a:ext cx="4318933" cy="3146422"/>
          </a:xfrm>
        </p:spPr>
        <p:txBody>
          <a:bodyPr anchor="t"/>
          <a:lstStyle>
            <a:lvl1pPr marL="0" indent="0">
              <a:buNone/>
              <a:defRPr sz="2066"/>
            </a:lvl1pPr>
            <a:lvl2pPr marL="295168" indent="0">
              <a:buNone/>
              <a:defRPr sz="1808"/>
            </a:lvl2pPr>
            <a:lvl3pPr marL="590337" indent="0">
              <a:buNone/>
              <a:defRPr sz="1549"/>
            </a:lvl3pPr>
            <a:lvl4pPr marL="885505" indent="0">
              <a:buNone/>
              <a:defRPr sz="1291"/>
            </a:lvl4pPr>
            <a:lvl5pPr marL="1180673" indent="0">
              <a:buNone/>
              <a:defRPr sz="1291"/>
            </a:lvl5pPr>
            <a:lvl6pPr marL="1475842" indent="0">
              <a:buNone/>
              <a:defRPr sz="1291"/>
            </a:lvl6pPr>
            <a:lvl7pPr marL="1771010" indent="0">
              <a:buNone/>
              <a:defRPr sz="1291"/>
            </a:lvl7pPr>
            <a:lvl8pPr marL="2066178" indent="0">
              <a:buNone/>
              <a:defRPr sz="1291"/>
            </a:lvl8pPr>
            <a:lvl9pPr marL="2361347" indent="0">
              <a:buNone/>
              <a:defRPr sz="129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7633" y="1328261"/>
            <a:ext cx="2751542" cy="2460769"/>
          </a:xfrm>
        </p:spPr>
        <p:txBody>
          <a:bodyPr/>
          <a:lstStyle>
            <a:lvl1pPr marL="0" indent="0">
              <a:buNone/>
              <a:defRPr sz="1033"/>
            </a:lvl1pPr>
            <a:lvl2pPr marL="295168" indent="0">
              <a:buNone/>
              <a:defRPr sz="904"/>
            </a:lvl2pPr>
            <a:lvl3pPr marL="590337" indent="0">
              <a:buNone/>
              <a:defRPr sz="775"/>
            </a:lvl3pPr>
            <a:lvl4pPr marL="885505" indent="0">
              <a:buNone/>
              <a:defRPr sz="646"/>
            </a:lvl4pPr>
            <a:lvl5pPr marL="1180673" indent="0">
              <a:buNone/>
              <a:defRPr sz="646"/>
            </a:lvl5pPr>
            <a:lvl6pPr marL="1475842" indent="0">
              <a:buNone/>
              <a:defRPr sz="646"/>
            </a:lvl6pPr>
            <a:lvl7pPr marL="1771010" indent="0">
              <a:buNone/>
              <a:defRPr sz="646"/>
            </a:lvl7pPr>
            <a:lvl8pPr marL="2066178" indent="0">
              <a:buNone/>
              <a:defRPr sz="646"/>
            </a:lvl8pPr>
            <a:lvl9pPr marL="2361347" indent="0">
              <a:buNone/>
              <a:defRPr sz="64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96224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6522" y="235726"/>
            <a:ext cx="7358182" cy="855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6522" y="1178627"/>
            <a:ext cx="7358182" cy="2809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522" y="4103672"/>
            <a:ext cx="1919526" cy="235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25969" y="4103672"/>
            <a:ext cx="2879288" cy="235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25177" y="4103672"/>
            <a:ext cx="1919526" cy="235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896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l" defTabSz="590337" rtl="0" eaLnBrk="1" latinLnBrk="0" hangingPunct="1">
        <a:lnSpc>
          <a:spcPct val="90000"/>
        </a:lnSpc>
        <a:spcBef>
          <a:spcPct val="0"/>
        </a:spcBef>
        <a:buNone/>
        <a:defRPr sz="28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7584" indent="-147584" algn="l" defTabSz="590337" rtl="0" eaLnBrk="1" latinLnBrk="0" hangingPunct="1">
        <a:lnSpc>
          <a:spcPct val="90000"/>
        </a:lnSpc>
        <a:spcBef>
          <a:spcPts val="646"/>
        </a:spcBef>
        <a:buFont typeface="Arial" panose="020B0604020202020204" pitchFamily="34" charset="0"/>
        <a:buChar char="•"/>
        <a:defRPr sz="1808" kern="1200">
          <a:solidFill>
            <a:schemeClr val="tx1"/>
          </a:solidFill>
          <a:latin typeface="+mn-lt"/>
          <a:ea typeface="+mn-ea"/>
          <a:cs typeface="+mn-cs"/>
        </a:defRPr>
      </a:lvl1pPr>
      <a:lvl2pPr marL="442752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549" kern="1200">
          <a:solidFill>
            <a:schemeClr val="tx1"/>
          </a:solidFill>
          <a:latin typeface="+mn-lt"/>
          <a:ea typeface="+mn-ea"/>
          <a:cs typeface="+mn-cs"/>
        </a:defRPr>
      </a:lvl2pPr>
      <a:lvl3pPr marL="737921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291" kern="1200">
          <a:solidFill>
            <a:schemeClr val="tx1"/>
          </a:solidFill>
          <a:latin typeface="+mn-lt"/>
          <a:ea typeface="+mn-ea"/>
          <a:cs typeface="+mn-cs"/>
        </a:defRPr>
      </a:lvl3pPr>
      <a:lvl4pPr marL="1033089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4pPr>
      <a:lvl5pPr marL="1328257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5pPr>
      <a:lvl6pPr marL="1623426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6pPr>
      <a:lvl7pPr marL="1918594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7pPr>
      <a:lvl8pPr marL="2213762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8pPr>
      <a:lvl9pPr marL="2508931" indent="-147584" algn="l" defTabSz="590337" rtl="0" eaLnBrk="1" latinLnBrk="0" hangingPunct="1">
        <a:lnSpc>
          <a:spcPct val="90000"/>
        </a:lnSpc>
        <a:spcBef>
          <a:spcPts val="323"/>
        </a:spcBef>
        <a:buFont typeface="Arial" panose="020B0604020202020204" pitchFamily="34" charset="0"/>
        <a:buChar char="•"/>
        <a:defRPr sz="11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1pPr>
      <a:lvl2pPr marL="295168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2pPr>
      <a:lvl3pPr marL="590337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3pPr>
      <a:lvl4pPr marL="885505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4pPr>
      <a:lvl5pPr marL="1180673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5pPr>
      <a:lvl6pPr marL="1475842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6pPr>
      <a:lvl7pPr marL="1771010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7pPr>
      <a:lvl8pPr marL="2066178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8pPr>
      <a:lvl9pPr marL="2361347" algn="l" defTabSz="590337" rtl="0" eaLnBrk="1" latinLnBrk="0" hangingPunct="1">
        <a:defRPr sz="11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AutoShape 3">
            <a:extLst>
              <a:ext uri="{FF2B5EF4-FFF2-40B4-BE49-F238E27FC236}">
                <a16:creationId xmlns:a16="http://schemas.microsoft.com/office/drawing/2014/main" id="{EA604977-DC82-B3CC-B84F-7332253072AC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2630446" y="-1684482"/>
            <a:ext cx="3200400" cy="79946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5791 w 21600"/>
              <a:gd name="T13" fmla="*/ 5791 h 21600"/>
              <a:gd name="T14" fmla="*/ 15809 w 21600"/>
              <a:gd name="T15" fmla="*/ 15809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7982" y="21600"/>
                </a:lnTo>
                <a:lnTo>
                  <a:pt x="13618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EDF0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nl-NL">
              <a:solidFill>
                <a:srgbClr val="002570"/>
              </a:solidFill>
              <a:latin typeface="Arial" charset="0"/>
              <a:cs typeface="Arial" charset="0"/>
            </a:endParaRPr>
          </a:p>
        </p:txBody>
      </p:sp>
      <p:grpSp>
        <p:nvGrpSpPr>
          <p:cNvPr id="767" name="Group 8">
            <a:extLst>
              <a:ext uri="{FF2B5EF4-FFF2-40B4-BE49-F238E27FC236}">
                <a16:creationId xmlns:a16="http://schemas.microsoft.com/office/drawing/2014/main" id="{0F836472-1617-B602-BB29-4A5983A3EF5D}"/>
              </a:ext>
            </a:extLst>
          </p:cNvPr>
          <p:cNvGrpSpPr>
            <a:grpSpLocks/>
          </p:cNvGrpSpPr>
          <p:nvPr/>
        </p:nvGrpSpPr>
        <p:grpSpPr bwMode="auto">
          <a:xfrm>
            <a:off x="3190834" y="1207943"/>
            <a:ext cx="800100" cy="2921000"/>
            <a:chOff x="2124" y="1828"/>
            <a:chExt cx="504" cy="1840"/>
          </a:xfrm>
        </p:grpSpPr>
        <p:sp>
          <p:nvSpPr>
            <p:cNvPr id="768" name="Line 9">
              <a:extLst>
                <a:ext uri="{FF2B5EF4-FFF2-40B4-BE49-F238E27FC236}">
                  <a16:creationId xmlns:a16="http://schemas.microsoft.com/office/drawing/2014/main" id="{32A75926-8367-61F6-0573-FC670D5666D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5" y="1828"/>
              <a:ext cx="2" cy="1361"/>
            </a:xfrm>
            <a:prstGeom prst="line">
              <a:avLst/>
            </a:prstGeom>
            <a:noFill/>
            <a:ln w="9525">
              <a:solidFill>
                <a:srgbClr val="00257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9" name="Text Box 10">
              <a:extLst>
                <a:ext uri="{FF2B5EF4-FFF2-40B4-BE49-F238E27FC236}">
                  <a16:creationId xmlns:a16="http://schemas.microsoft.com/office/drawing/2014/main" id="{4E69F6C1-33DA-6749-1F72-38E6F1797F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4" y="3377"/>
              <a:ext cx="50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Concept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Viability</a:t>
              </a:r>
              <a:endParaRPr kumimoji="0" lang="nl-NL" alt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70" name="Group 11">
            <a:extLst>
              <a:ext uri="{FF2B5EF4-FFF2-40B4-BE49-F238E27FC236}">
                <a16:creationId xmlns:a16="http://schemas.microsoft.com/office/drawing/2014/main" id="{11D7EE84-7ABC-A0B7-09D6-8C27FFA14CBC}"/>
              </a:ext>
            </a:extLst>
          </p:cNvPr>
          <p:cNvGrpSpPr>
            <a:grpSpLocks/>
          </p:cNvGrpSpPr>
          <p:nvPr/>
        </p:nvGrpSpPr>
        <p:grpSpPr bwMode="auto">
          <a:xfrm>
            <a:off x="4870411" y="1450832"/>
            <a:ext cx="776288" cy="2484438"/>
            <a:chOff x="3182" y="1981"/>
            <a:chExt cx="489" cy="1565"/>
          </a:xfrm>
        </p:grpSpPr>
        <p:sp>
          <p:nvSpPr>
            <p:cNvPr id="771" name="Line 12">
              <a:extLst>
                <a:ext uri="{FF2B5EF4-FFF2-40B4-BE49-F238E27FC236}">
                  <a16:creationId xmlns:a16="http://schemas.microsoft.com/office/drawing/2014/main" id="{8B329550-001A-4488-7FB1-5A2A96405D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5" y="1981"/>
              <a:ext cx="0" cy="1066"/>
            </a:xfrm>
            <a:prstGeom prst="line">
              <a:avLst/>
            </a:prstGeom>
            <a:noFill/>
            <a:ln w="9525">
              <a:solidFill>
                <a:srgbClr val="00257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2" name="Text Box 13">
              <a:extLst>
                <a:ext uri="{FF2B5EF4-FFF2-40B4-BE49-F238E27FC236}">
                  <a16:creationId xmlns:a16="http://schemas.microsoft.com/office/drawing/2014/main" id="{D411724B-1521-BBFA-ED56-319305F564B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82" y="3255"/>
              <a:ext cx="4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Project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Viability</a:t>
              </a:r>
              <a:endParaRPr kumimoji="0" lang="nl-NL" alt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73" name="Group 772">
            <a:extLst>
              <a:ext uri="{FF2B5EF4-FFF2-40B4-BE49-F238E27FC236}">
                <a16:creationId xmlns:a16="http://schemas.microsoft.com/office/drawing/2014/main" id="{B7C7F783-27C4-657D-8711-6D138A5821EF}"/>
              </a:ext>
            </a:extLst>
          </p:cNvPr>
          <p:cNvGrpSpPr/>
          <p:nvPr/>
        </p:nvGrpSpPr>
        <p:grpSpPr>
          <a:xfrm>
            <a:off x="6379684" y="1701656"/>
            <a:ext cx="1042273" cy="1970179"/>
            <a:chOff x="6455881" y="1791707"/>
            <a:chExt cx="1042273" cy="1970179"/>
          </a:xfrm>
        </p:grpSpPr>
        <p:sp>
          <p:nvSpPr>
            <p:cNvPr id="774" name="Line 4">
              <a:extLst>
                <a:ext uri="{FF2B5EF4-FFF2-40B4-BE49-F238E27FC236}">
                  <a16:creationId xmlns:a16="http://schemas.microsoft.com/office/drawing/2014/main" id="{FF3EDD0B-5219-A64B-4D2E-D01B08DCD10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51618" y="1791707"/>
              <a:ext cx="0" cy="1188000"/>
            </a:xfrm>
            <a:prstGeom prst="line">
              <a:avLst/>
            </a:prstGeom>
            <a:noFill/>
            <a:ln w="9525">
              <a:solidFill>
                <a:srgbClr val="00257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5" name="Text Box 14">
              <a:extLst>
                <a:ext uri="{FF2B5EF4-FFF2-40B4-BE49-F238E27FC236}">
                  <a16:creationId xmlns:a16="http://schemas.microsoft.com/office/drawing/2014/main" id="{38C4D806-013A-5803-B09B-A3B32D03DD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55881" y="3300221"/>
              <a:ext cx="1042273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Proposition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Viability</a:t>
              </a:r>
              <a:endParaRPr kumimoji="0" lang="nl-NL" alt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81" name="Text Box 20">
            <a:extLst>
              <a:ext uri="{FF2B5EF4-FFF2-40B4-BE49-F238E27FC236}">
                <a16:creationId xmlns:a16="http://schemas.microsoft.com/office/drawing/2014/main" id="{E778BD6D-8BA7-8612-7543-F9540108A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048" y="262727"/>
            <a:ext cx="91884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Ideation </a:t>
            </a:r>
          </a:p>
        </p:txBody>
      </p:sp>
      <p:sp>
        <p:nvSpPr>
          <p:cNvPr id="784" name="Text Box 23">
            <a:extLst>
              <a:ext uri="{FF2B5EF4-FFF2-40B4-BE49-F238E27FC236}">
                <a16:creationId xmlns:a16="http://schemas.microsoft.com/office/drawing/2014/main" id="{184A199D-FC94-E4A8-33B2-C1E68A4A9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1671" y="493022"/>
            <a:ext cx="977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Invention</a:t>
            </a:r>
          </a:p>
        </p:txBody>
      </p:sp>
      <p:sp>
        <p:nvSpPr>
          <p:cNvPr id="845" name="Text Box 84">
            <a:extLst>
              <a:ext uri="{FF2B5EF4-FFF2-40B4-BE49-F238E27FC236}">
                <a16:creationId xmlns:a16="http://schemas.microsoft.com/office/drawing/2014/main" id="{A5052FDF-3988-F69F-544B-59282C4B3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6700" y="723515"/>
            <a:ext cx="9779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Initiation </a:t>
            </a:r>
          </a:p>
        </p:txBody>
      </p:sp>
      <p:sp>
        <p:nvSpPr>
          <p:cNvPr id="867" name="Text Box 106">
            <a:extLst>
              <a:ext uri="{FF2B5EF4-FFF2-40B4-BE49-F238E27FC236}">
                <a16:creationId xmlns:a16="http://schemas.microsoft.com/office/drawing/2014/main" id="{26587A0A-99F7-F718-F77A-29EC0E438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2155" y="954008"/>
            <a:ext cx="108743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Incubation</a:t>
            </a:r>
          </a:p>
        </p:txBody>
      </p:sp>
      <p:sp>
        <p:nvSpPr>
          <p:cNvPr id="782" name="Text Box 21">
            <a:extLst>
              <a:ext uri="{FF2B5EF4-FFF2-40B4-BE49-F238E27FC236}">
                <a16:creationId xmlns:a16="http://schemas.microsoft.com/office/drawing/2014/main" id="{859B6442-513F-DBBA-07F2-E1B3E420B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7456" y="1184500"/>
            <a:ext cx="122661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14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873" name="AutoShape 112">
            <a:extLst>
              <a:ext uri="{FF2B5EF4-FFF2-40B4-BE49-F238E27FC236}">
                <a16:creationId xmlns:a16="http://schemas.microsoft.com/office/drawing/2014/main" id="{4327F96A-EF66-6C2F-96DB-19804717B329}"/>
              </a:ext>
            </a:extLst>
          </p:cNvPr>
          <p:cNvSpPr>
            <a:spLocks noChangeArrowheads="1"/>
          </p:cNvSpPr>
          <p:nvPr/>
        </p:nvSpPr>
        <p:spPr bwMode="auto">
          <a:xfrm rot="514524">
            <a:off x="202010" y="1026368"/>
            <a:ext cx="8283575" cy="398380"/>
          </a:xfrm>
          <a:prstGeom prst="rightArrow">
            <a:avLst>
              <a:gd name="adj1" fmla="val 69278"/>
              <a:gd name="adj2" fmla="val 82688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Political Process</a:t>
            </a:r>
            <a:endParaRPr kumimoji="0" lang="nl-NL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sp>
        <p:nvSpPr>
          <p:cNvPr id="875" name="AutoShape 113">
            <a:extLst>
              <a:ext uri="{FF2B5EF4-FFF2-40B4-BE49-F238E27FC236}">
                <a16:creationId xmlns:a16="http://schemas.microsoft.com/office/drawing/2014/main" id="{67A611ED-D0E1-C03A-326C-9EA8A8616D2D}"/>
              </a:ext>
            </a:extLst>
          </p:cNvPr>
          <p:cNvSpPr>
            <a:spLocks noChangeArrowheads="1"/>
          </p:cNvSpPr>
          <p:nvPr/>
        </p:nvSpPr>
        <p:spPr bwMode="auto">
          <a:xfrm rot="21120000">
            <a:off x="211856" y="3191814"/>
            <a:ext cx="8283575" cy="419421"/>
          </a:xfrm>
          <a:prstGeom prst="rightArrow">
            <a:avLst>
              <a:gd name="adj1" fmla="val 69278"/>
              <a:gd name="adj2" fmla="val 82688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charset="0"/>
                <a:cs typeface="Arial" charset="0"/>
              </a:rPr>
              <a:t>Learning Process</a:t>
            </a:r>
            <a:endParaRPr kumimoji="0" lang="nl-NL" sz="1200" b="1" i="0" u="none" strike="noStrike" kern="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 charset="0"/>
              <a:cs typeface="Arial" charset="0"/>
            </a:endParaRPr>
          </a:p>
        </p:txBody>
      </p:sp>
      <p:grpSp>
        <p:nvGrpSpPr>
          <p:cNvPr id="877" name="Group 5">
            <a:extLst>
              <a:ext uri="{FF2B5EF4-FFF2-40B4-BE49-F238E27FC236}">
                <a16:creationId xmlns:a16="http://schemas.microsoft.com/office/drawing/2014/main" id="{5ABA004F-7BF4-AA81-E83D-028819AB764D}"/>
              </a:ext>
            </a:extLst>
          </p:cNvPr>
          <p:cNvGrpSpPr>
            <a:grpSpLocks/>
          </p:cNvGrpSpPr>
          <p:nvPr/>
        </p:nvGrpSpPr>
        <p:grpSpPr bwMode="auto">
          <a:xfrm>
            <a:off x="1530309" y="986933"/>
            <a:ext cx="776288" cy="3348000"/>
            <a:chOff x="1078" y="1673"/>
            <a:chExt cx="489" cy="2140"/>
          </a:xfrm>
        </p:grpSpPr>
        <p:sp>
          <p:nvSpPr>
            <p:cNvPr id="878" name="Line 6">
              <a:extLst>
                <a:ext uri="{FF2B5EF4-FFF2-40B4-BE49-F238E27FC236}">
                  <a16:creationId xmlns:a16="http://schemas.microsoft.com/office/drawing/2014/main" id="{0F8F7F19-4D8E-3DF4-BCF3-52DED8C85A2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22" y="1673"/>
              <a:ext cx="0" cy="1678"/>
            </a:xfrm>
            <a:prstGeom prst="line">
              <a:avLst/>
            </a:prstGeom>
            <a:noFill/>
            <a:ln w="9525">
              <a:solidFill>
                <a:srgbClr val="00257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9" name="Text Box 7">
              <a:extLst>
                <a:ext uri="{FF2B5EF4-FFF2-40B4-BE49-F238E27FC236}">
                  <a16:creationId xmlns:a16="http://schemas.microsoft.com/office/drawing/2014/main" id="{B873CB64-3DED-126F-62A6-1397CE81093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8" y="3522"/>
              <a:ext cx="489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Idea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1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Viability</a:t>
              </a:r>
              <a:endParaRPr kumimoji="0" lang="nl-NL" altLang="en-US" sz="1200" b="1" i="1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54">
            <a:extLst>
              <a:ext uri="{FF2B5EF4-FFF2-40B4-BE49-F238E27FC236}">
                <a16:creationId xmlns:a16="http://schemas.microsoft.com/office/drawing/2014/main" id="{9A0234FA-9B25-2A5F-F069-63A2C2E892BE}"/>
              </a:ext>
            </a:extLst>
          </p:cNvPr>
          <p:cNvSpPr txBox="1"/>
          <p:nvPr/>
        </p:nvSpPr>
        <p:spPr>
          <a:xfrm rot="21126583">
            <a:off x="7068826" y="2844074"/>
            <a:ext cx="1043876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900" i="1" dirty="0">
                <a:solidFill>
                  <a:schemeClr val="accent1">
                    <a:lumMod val="50000"/>
                  </a:schemeClr>
                </a:solidFill>
              </a:rPr>
              <a:t>©Ron Meyer 2023</a:t>
            </a:r>
            <a:endParaRPr lang="en-US" sz="9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6" grpId="0" animBg="1"/>
      <p:bldP spid="782" grpId="0"/>
      <p:bldP spid="87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1F22C1E-B178-45D0-B304-960E1F74E747}"/>
</file>

<file path=customXml/itemProps2.xml><?xml version="1.0" encoding="utf-8"?>
<ds:datastoreItem xmlns:ds="http://schemas.openxmlformats.org/officeDocument/2006/customXml" ds:itemID="{C3236919-5BDE-4560-89B1-A59EBC9679B6}"/>
</file>

<file path=customXml/itemProps3.xml><?xml version="1.0" encoding="utf-8"?>
<ds:datastoreItem xmlns:ds="http://schemas.openxmlformats.org/officeDocument/2006/customXml" ds:itemID="{D7B46F9B-A6BA-47D8-BD56-2EE165D4C06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800</TotalTime>
  <Words>21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16</cp:revision>
  <dcterms:created xsi:type="dcterms:W3CDTF">2022-05-31T06:36:37Z</dcterms:created>
  <dcterms:modified xsi:type="dcterms:W3CDTF">2025-04-16T11:44:08Z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