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8" r:id="rId2"/>
  </p:sldIdLst>
  <p:sldSz cx="8531225" cy="4427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1AB83-DDD5-4E45-A58E-7A089622850E}" v="1" dt="2025-04-16T12:41:58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403" y="724600"/>
            <a:ext cx="6398419" cy="1541439"/>
          </a:xfrm>
        </p:spPr>
        <p:txBody>
          <a:bodyPr anchor="b"/>
          <a:lstStyle>
            <a:lvl1pPr algn="ctr">
              <a:defRPr sz="387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403" y="2325483"/>
            <a:ext cx="6398419" cy="1068963"/>
          </a:xfrm>
        </p:spPr>
        <p:txBody>
          <a:bodyPr/>
          <a:lstStyle>
            <a:lvl1pPr marL="0" indent="0" algn="ctr">
              <a:buNone/>
              <a:defRPr sz="1549"/>
            </a:lvl1pPr>
            <a:lvl2pPr marL="295168" indent="0" algn="ctr">
              <a:buNone/>
              <a:defRPr sz="1291"/>
            </a:lvl2pPr>
            <a:lvl3pPr marL="590337" indent="0" algn="ctr">
              <a:buNone/>
              <a:defRPr sz="1162"/>
            </a:lvl3pPr>
            <a:lvl4pPr marL="885505" indent="0" algn="ctr">
              <a:buNone/>
              <a:defRPr sz="1033"/>
            </a:lvl4pPr>
            <a:lvl5pPr marL="1180673" indent="0" algn="ctr">
              <a:buNone/>
              <a:defRPr sz="1033"/>
            </a:lvl5pPr>
            <a:lvl6pPr marL="1475842" indent="0" algn="ctr">
              <a:buNone/>
              <a:defRPr sz="1033"/>
            </a:lvl6pPr>
            <a:lvl7pPr marL="1771010" indent="0" algn="ctr">
              <a:buNone/>
              <a:defRPr sz="1033"/>
            </a:lvl7pPr>
            <a:lvl8pPr marL="2066178" indent="0" algn="ctr">
              <a:buNone/>
              <a:defRPr sz="1033"/>
            </a:lvl8pPr>
            <a:lvl9pPr marL="2361347" indent="0" algn="ctr">
              <a:buNone/>
              <a:defRPr sz="10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920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5947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05158" y="235725"/>
            <a:ext cx="1839545" cy="37521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6522" y="235725"/>
            <a:ext cx="5411996" cy="3752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375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570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78" y="1103811"/>
            <a:ext cx="7358182" cy="1841732"/>
          </a:xfrm>
        </p:spPr>
        <p:txBody>
          <a:bodyPr anchor="b"/>
          <a:lstStyle>
            <a:lvl1pPr>
              <a:defRPr sz="387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078" y="2962966"/>
            <a:ext cx="7358182" cy="968524"/>
          </a:xfrm>
        </p:spPr>
        <p:txBody>
          <a:bodyPr/>
          <a:lstStyle>
            <a:lvl1pPr marL="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1pPr>
            <a:lvl2pPr marL="29516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2pPr>
            <a:lvl3pPr marL="590337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3pPr>
            <a:lvl4pPr marL="885505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4pPr>
            <a:lvl5pPr marL="1180673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5pPr>
            <a:lvl6pPr marL="1475842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6pPr>
            <a:lvl7pPr marL="1771010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7pPr>
            <a:lvl8pPr marL="2066178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8pPr>
            <a:lvl9pPr marL="2361347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9563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6522" y="1178627"/>
            <a:ext cx="3625771" cy="2809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8932" y="1178627"/>
            <a:ext cx="3625771" cy="2809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8666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33" y="235726"/>
            <a:ext cx="7358182" cy="8557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633" y="1085362"/>
            <a:ext cx="3609108" cy="531919"/>
          </a:xfrm>
        </p:spPr>
        <p:txBody>
          <a:bodyPr anchor="b"/>
          <a:lstStyle>
            <a:lvl1pPr marL="0" indent="0">
              <a:buNone/>
              <a:defRPr sz="1549" b="1"/>
            </a:lvl1pPr>
            <a:lvl2pPr marL="295168" indent="0">
              <a:buNone/>
              <a:defRPr sz="1291" b="1"/>
            </a:lvl2pPr>
            <a:lvl3pPr marL="590337" indent="0">
              <a:buNone/>
              <a:defRPr sz="1162" b="1"/>
            </a:lvl3pPr>
            <a:lvl4pPr marL="885505" indent="0">
              <a:buNone/>
              <a:defRPr sz="1033" b="1"/>
            </a:lvl4pPr>
            <a:lvl5pPr marL="1180673" indent="0">
              <a:buNone/>
              <a:defRPr sz="1033" b="1"/>
            </a:lvl5pPr>
            <a:lvl6pPr marL="1475842" indent="0">
              <a:buNone/>
              <a:defRPr sz="1033" b="1"/>
            </a:lvl6pPr>
            <a:lvl7pPr marL="1771010" indent="0">
              <a:buNone/>
              <a:defRPr sz="1033" b="1"/>
            </a:lvl7pPr>
            <a:lvl8pPr marL="2066178" indent="0">
              <a:buNone/>
              <a:defRPr sz="1033" b="1"/>
            </a:lvl8pPr>
            <a:lvl9pPr marL="2361347" indent="0">
              <a:buNone/>
              <a:defRPr sz="10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633" y="1617281"/>
            <a:ext cx="3609108" cy="2378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18933" y="1085362"/>
            <a:ext cx="3626882" cy="531919"/>
          </a:xfrm>
        </p:spPr>
        <p:txBody>
          <a:bodyPr anchor="b"/>
          <a:lstStyle>
            <a:lvl1pPr marL="0" indent="0">
              <a:buNone/>
              <a:defRPr sz="1549" b="1"/>
            </a:lvl1pPr>
            <a:lvl2pPr marL="295168" indent="0">
              <a:buNone/>
              <a:defRPr sz="1291" b="1"/>
            </a:lvl2pPr>
            <a:lvl3pPr marL="590337" indent="0">
              <a:buNone/>
              <a:defRPr sz="1162" b="1"/>
            </a:lvl3pPr>
            <a:lvl4pPr marL="885505" indent="0">
              <a:buNone/>
              <a:defRPr sz="1033" b="1"/>
            </a:lvl4pPr>
            <a:lvl5pPr marL="1180673" indent="0">
              <a:buNone/>
              <a:defRPr sz="1033" b="1"/>
            </a:lvl5pPr>
            <a:lvl6pPr marL="1475842" indent="0">
              <a:buNone/>
              <a:defRPr sz="1033" b="1"/>
            </a:lvl6pPr>
            <a:lvl7pPr marL="1771010" indent="0">
              <a:buNone/>
              <a:defRPr sz="1033" b="1"/>
            </a:lvl7pPr>
            <a:lvl8pPr marL="2066178" indent="0">
              <a:buNone/>
              <a:defRPr sz="1033" b="1"/>
            </a:lvl8pPr>
            <a:lvl9pPr marL="2361347" indent="0">
              <a:buNone/>
              <a:defRPr sz="10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18933" y="1617281"/>
            <a:ext cx="3626882" cy="2378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124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7037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7117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33" y="295169"/>
            <a:ext cx="2751542" cy="1033092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882" y="637484"/>
            <a:ext cx="4318933" cy="3146422"/>
          </a:xfrm>
        </p:spPr>
        <p:txBody>
          <a:bodyPr/>
          <a:lstStyle>
            <a:lvl1pPr>
              <a:defRPr sz="2066"/>
            </a:lvl1pPr>
            <a:lvl2pPr>
              <a:defRPr sz="1808"/>
            </a:lvl2pPr>
            <a:lvl3pPr>
              <a:defRPr sz="1549"/>
            </a:lvl3pPr>
            <a:lvl4pPr>
              <a:defRPr sz="1291"/>
            </a:lvl4pPr>
            <a:lvl5pPr>
              <a:defRPr sz="1291"/>
            </a:lvl5pPr>
            <a:lvl6pPr>
              <a:defRPr sz="1291"/>
            </a:lvl6pPr>
            <a:lvl7pPr>
              <a:defRPr sz="1291"/>
            </a:lvl7pPr>
            <a:lvl8pPr>
              <a:defRPr sz="1291"/>
            </a:lvl8pPr>
            <a:lvl9pPr>
              <a:defRPr sz="12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633" y="1328261"/>
            <a:ext cx="2751542" cy="2460769"/>
          </a:xfrm>
        </p:spPr>
        <p:txBody>
          <a:bodyPr/>
          <a:lstStyle>
            <a:lvl1pPr marL="0" indent="0">
              <a:buNone/>
              <a:defRPr sz="1033"/>
            </a:lvl1pPr>
            <a:lvl2pPr marL="295168" indent="0">
              <a:buNone/>
              <a:defRPr sz="904"/>
            </a:lvl2pPr>
            <a:lvl3pPr marL="590337" indent="0">
              <a:buNone/>
              <a:defRPr sz="775"/>
            </a:lvl3pPr>
            <a:lvl4pPr marL="885505" indent="0">
              <a:buNone/>
              <a:defRPr sz="646"/>
            </a:lvl4pPr>
            <a:lvl5pPr marL="1180673" indent="0">
              <a:buNone/>
              <a:defRPr sz="646"/>
            </a:lvl5pPr>
            <a:lvl6pPr marL="1475842" indent="0">
              <a:buNone/>
              <a:defRPr sz="646"/>
            </a:lvl6pPr>
            <a:lvl7pPr marL="1771010" indent="0">
              <a:buNone/>
              <a:defRPr sz="646"/>
            </a:lvl7pPr>
            <a:lvl8pPr marL="2066178" indent="0">
              <a:buNone/>
              <a:defRPr sz="646"/>
            </a:lvl8pPr>
            <a:lvl9pPr marL="2361347" indent="0">
              <a:buNone/>
              <a:defRPr sz="6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824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33" y="295169"/>
            <a:ext cx="2751542" cy="1033092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26882" y="637484"/>
            <a:ext cx="4318933" cy="3146422"/>
          </a:xfrm>
        </p:spPr>
        <p:txBody>
          <a:bodyPr anchor="t"/>
          <a:lstStyle>
            <a:lvl1pPr marL="0" indent="0">
              <a:buNone/>
              <a:defRPr sz="2066"/>
            </a:lvl1pPr>
            <a:lvl2pPr marL="295168" indent="0">
              <a:buNone/>
              <a:defRPr sz="1808"/>
            </a:lvl2pPr>
            <a:lvl3pPr marL="590337" indent="0">
              <a:buNone/>
              <a:defRPr sz="1549"/>
            </a:lvl3pPr>
            <a:lvl4pPr marL="885505" indent="0">
              <a:buNone/>
              <a:defRPr sz="1291"/>
            </a:lvl4pPr>
            <a:lvl5pPr marL="1180673" indent="0">
              <a:buNone/>
              <a:defRPr sz="1291"/>
            </a:lvl5pPr>
            <a:lvl6pPr marL="1475842" indent="0">
              <a:buNone/>
              <a:defRPr sz="1291"/>
            </a:lvl6pPr>
            <a:lvl7pPr marL="1771010" indent="0">
              <a:buNone/>
              <a:defRPr sz="1291"/>
            </a:lvl7pPr>
            <a:lvl8pPr marL="2066178" indent="0">
              <a:buNone/>
              <a:defRPr sz="1291"/>
            </a:lvl8pPr>
            <a:lvl9pPr marL="2361347" indent="0">
              <a:buNone/>
              <a:defRPr sz="129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633" y="1328261"/>
            <a:ext cx="2751542" cy="2460769"/>
          </a:xfrm>
        </p:spPr>
        <p:txBody>
          <a:bodyPr/>
          <a:lstStyle>
            <a:lvl1pPr marL="0" indent="0">
              <a:buNone/>
              <a:defRPr sz="1033"/>
            </a:lvl1pPr>
            <a:lvl2pPr marL="295168" indent="0">
              <a:buNone/>
              <a:defRPr sz="904"/>
            </a:lvl2pPr>
            <a:lvl3pPr marL="590337" indent="0">
              <a:buNone/>
              <a:defRPr sz="775"/>
            </a:lvl3pPr>
            <a:lvl4pPr marL="885505" indent="0">
              <a:buNone/>
              <a:defRPr sz="646"/>
            </a:lvl4pPr>
            <a:lvl5pPr marL="1180673" indent="0">
              <a:buNone/>
              <a:defRPr sz="646"/>
            </a:lvl5pPr>
            <a:lvl6pPr marL="1475842" indent="0">
              <a:buNone/>
              <a:defRPr sz="646"/>
            </a:lvl6pPr>
            <a:lvl7pPr marL="1771010" indent="0">
              <a:buNone/>
              <a:defRPr sz="646"/>
            </a:lvl7pPr>
            <a:lvl8pPr marL="2066178" indent="0">
              <a:buNone/>
              <a:defRPr sz="646"/>
            </a:lvl8pPr>
            <a:lvl9pPr marL="2361347" indent="0">
              <a:buNone/>
              <a:defRPr sz="6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9622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6522" y="235726"/>
            <a:ext cx="7358182" cy="855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522" y="1178627"/>
            <a:ext cx="7358182" cy="2809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522" y="4103672"/>
            <a:ext cx="1919526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5969" y="4103672"/>
            <a:ext cx="2879288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25177" y="4103672"/>
            <a:ext cx="1919526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896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590337" rtl="0" eaLnBrk="1" latinLnBrk="0" hangingPunct="1">
        <a:lnSpc>
          <a:spcPct val="90000"/>
        </a:lnSpc>
        <a:spcBef>
          <a:spcPct val="0"/>
        </a:spcBef>
        <a:buNone/>
        <a:defRPr sz="28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84" indent="-147584" algn="l" defTabSz="590337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1808" kern="1200">
          <a:solidFill>
            <a:schemeClr val="tx1"/>
          </a:solidFill>
          <a:latin typeface="+mn-lt"/>
          <a:ea typeface="+mn-ea"/>
          <a:cs typeface="+mn-cs"/>
        </a:defRPr>
      </a:lvl1pPr>
      <a:lvl2pPr marL="442752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549" kern="1200">
          <a:solidFill>
            <a:schemeClr val="tx1"/>
          </a:solidFill>
          <a:latin typeface="+mn-lt"/>
          <a:ea typeface="+mn-ea"/>
          <a:cs typeface="+mn-cs"/>
        </a:defRPr>
      </a:lvl2pPr>
      <a:lvl3pPr marL="737921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3pPr>
      <a:lvl4pPr marL="1033089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328257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623426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918594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213762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508931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1pPr>
      <a:lvl2pPr marL="295168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2pPr>
      <a:lvl3pPr marL="590337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3pPr>
      <a:lvl4pPr marL="885505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180673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475842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771010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066178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361347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51A80C-64F9-1559-5683-C24FABE7BCDB}"/>
              </a:ext>
            </a:extLst>
          </p:cNvPr>
          <p:cNvGrpSpPr/>
          <p:nvPr/>
        </p:nvGrpSpPr>
        <p:grpSpPr>
          <a:xfrm>
            <a:off x="202010" y="20493"/>
            <a:ext cx="8293421" cy="4395788"/>
            <a:chOff x="202010" y="20493"/>
            <a:chExt cx="8293421" cy="4395788"/>
          </a:xfrm>
        </p:grpSpPr>
        <p:sp>
          <p:nvSpPr>
            <p:cNvPr id="766" name="AutoShape 3">
              <a:extLst>
                <a:ext uri="{FF2B5EF4-FFF2-40B4-BE49-F238E27FC236}">
                  <a16:creationId xmlns:a16="http://schemas.microsoft.com/office/drawing/2014/main" id="{EA604977-DC82-B3CC-B84F-7332253072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630446" y="-1684482"/>
              <a:ext cx="3200400" cy="799465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91 w 21600"/>
                <a:gd name="T13" fmla="*/ 5791 h 21600"/>
                <a:gd name="T14" fmla="*/ 15809 w 21600"/>
                <a:gd name="T15" fmla="*/ 158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982" y="21600"/>
                  </a:lnTo>
                  <a:lnTo>
                    <a:pt x="1361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l-NL">
                <a:solidFill>
                  <a:srgbClr val="00257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767" name="Group 8">
              <a:extLst>
                <a:ext uri="{FF2B5EF4-FFF2-40B4-BE49-F238E27FC236}">
                  <a16:creationId xmlns:a16="http://schemas.microsoft.com/office/drawing/2014/main" id="{0F836472-1617-B602-BB29-4A5983A3EF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0834" y="1207943"/>
              <a:ext cx="800100" cy="2978150"/>
              <a:chOff x="2124" y="1828"/>
              <a:chExt cx="504" cy="1876"/>
            </a:xfrm>
          </p:grpSpPr>
          <p:sp>
            <p:nvSpPr>
              <p:cNvPr id="768" name="Line 9">
                <a:extLst>
                  <a:ext uri="{FF2B5EF4-FFF2-40B4-BE49-F238E27FC236}">
                    <a16:creationId xmlns:a16="http://schemas.microsoft.com/office/drawing/2014/main" id="{32A75926-8367-61F6-0573-FC670D5666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65" y="1828"/>
                <a:ext cx="2" cy="1361"/>
              </a:xfrm>
              <a:prstGeom prst="line">
                <a:avLst/>
              </a:prstGeom>
              <a:noFill/>
              <a:ln w="9525">
                <a:solidFill>
                  <a:srgbClr val="00257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9" name="Text Box 10">
                <a:extLst>
                  <a:ext uri="{FF2B5EF4-FFF2-40B4-BE49-F238E27FC236}">
                    <a16:creationId xmlns:a16="http://schemas.microsoft.com/office/drawing/2014/main" id="{4E69F6C1-33DA-6749-1F72-38E6F1797F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4" y="3413"/>
                <a:ext cx="50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Concept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Viability</a:t>
                </a:r>
                <a:endParaRPr kumimoji="0" lang="nl-NL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70" name="Group 11">
              <a:extLst>
                <a:ext uri="{FF2B5EF4-FFF2-40B4-BE49-F238E27FC236}">
                  <a16:creationId xmlns:a16="http://schemas.microsoft.com/office/drawing/2014/main" id="{11D7EE84-7ABC-A0B7-09D6-8C27FFA14C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0411" y="1450832"/>
              <a:ext cx="776288" cy="2484438"/>
              <a:chOff x="3182" y="1981"/>
              <a:chExt cx="489" cy="1565"/>
            </a:xfrm>
          </p:grpSpPr>
          <p:sp>
            <p:nvSpPr>
              <p:cNvPr id="771" name="Line 12">
                <a:extLst>
                  <a:ext uri="{FF2B5EF4-FFF2-40B4-BE49-F238E27FC236}">
                    <a16:creationId xmlns:a16="http://schemas.microsoft.com/office/drawing/2014/main" id="{8B329550-001A-4488-7FB1-5A2A96405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5" y="1981"/>
                <a:ext cx="0" cy="1066"/>
              </a:xfrm>
              <a:prstGeom prst="line">
                <a:avLst/>
              </a:prstGeom>
              <a:noFill/>
              <a:ln w="9525">
                <a:solidFill>
                  <a:srgbClr val="00257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2" name="Text Box 13">
                <a:extLst>
                  <a:ext uri="{FF2B5EF4-FFF2-40B4-BE49-F238E27FC236}">
                    <a16:creationId xmlns:a16="http://schemas.microsoft.com/office/drawing/2014/main" id="{D411724B-1521-BBFA-ED56-319305F564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2" y="3255"/>
                <a:ext cx="48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Project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Viability</a:t>
                </a:r>
                <a:endParaRPr kumimoji="0" lang="nl-NL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73" name="Group 772">
              <a:extLst>
                <a:ext uri="{FF2B5EF4-FFF2-40B4-BE49-F238E27FC236}">
                  <a16:creationId xmlns:a16="http://schemas.microsoft.com/office/drawing/2014/main" id="{B7C7F783-27C4-657D-8711-6D138A5821EF}"/>
                </a:ext>
              </a:extLst>
            </p:cNvPr>
            <p:cNvGrpSpPr/>
            <p:nvPr/>
          </p:nvGrpSpPr>
          <p:grpSpPr>
            <a:xfrm>
              <a:off x="6379684" y="1701656"/>
              <a:ext cx="1042273" cy="1994403"/>
              <a:chOff x="6455881" y="1791707"/>
              <a:chExt cx="1042273" cy="1994403"/>
            </a:xfrm>
          </p:grpSpPr>
          <p:sp>
            <p:nvSpPr>
              <p:cNvPr id="774" name="Line 4">
                <a:extLst>
                  <a:ext uri="{FF2B5EF4-FFF2-40B4-BE49-F238E27FC236}">
                    <a16:creationId xmlns:a16="http://schemas.microsoft.com/office/drawing/2014/main" id="{FF3EDD0B-5219-A64B-4D2E-D01B08DCD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51618" y="1791707"/>
                <a:ext cx="0" cy="1188000"/>
              </a:xfrm>
              <a:prstGeom prst="line">
                <a:avLst/>
              </a:prstGeom>
              <a:noFill/>
              <a:ln w="9525">
                <a:solidFill>
                  <a:srgbClr val="00257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5" name="Text Box 14">
                <a:extLst>
                  <a:ext uri="{FF2B5EF4-FFF2-40B4-BE49-F238E27FC236}">
                    <a16:creationId xmlns:a16="http://schemas.microsoft.com/office/drawing/2014/main" id="{38C4D806-013A-5803-B09B-A3B32D03D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55881" y="3324445"/>
                <a:ext cx="10422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Proposition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Viability</a:t>
                </a:r>
                <a:endParaRPr kumimoji="0" lang="nl-NL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76" name="Group 15">
              <a:extLst>
                <a:ext uri="{FF2B5EF4-FFF2-40B4-BE49-F238E27FC236}">
                  <a16:creationId xmlns:a16="http://schemas.microsoft.com/office/drawing/2014/main" id="{849A694B-731F-732F-5F7E-46696D4153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7458" y="20493"/>
              <a:ext cx="1573213" cy="3389313"/>
              <a:chOff x="314" y="1080"/>
              <a:chExt cx="991" cy="2135"/>
            </a:xfrm>
          </p:grpSpPr>
          <p:sp>
            <p:nvSpPr>
              <p:cNvPr id="777" name="Text Box 16">
                <a:extLst>
                  <a:ext uri="{FF2B5EF4-FFF2-40B4-BE49-F238E27FC236}">
                    <a16:creationId xmlns:a16="http://schemas.microsoft.com/office/drawing/2014/main" id="{93D45CF0-5536-C2DB-3F84-648B314816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" y="1865"/>
                <a:ext cx="88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Brainstorming</a:t>
                </a:r>
                <a:endParaRPr kumimoji="0" lang="nl-NL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8" name="Text Box 17">
                <a:extLst>
                  <a:ext uri="{FF2B5EF4-FFF2-40B4-BE49-F238E27FC236}">
                    <a16:creationId xmlns:a16="http://schemas.microsoft.com/office/drawing/2014/main" id="{14B40B1A-C30F-1DF3-173B-0BC818E98E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" y="2258"/>
                <a:ext cx="43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Leads</a:t>
                </a:r>
                <a:endParaRPr kumimoji="0" lang="nl-NL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9" name="Text Box 18">
                <a:extLst>
                  <a:ext uri="{FF2B5EF4-FFF2-40B4-BE49-F238E27FC236}">
                    <a16:creationId xmlns:a16="http://schemas.microsoft.com/office/drawing/2014/main" id="{580DA908-FBC7-8B3B-820B-176D34F1E9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" y="3023"/>
                <a:ext cx="61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Research</a:t>
                </a:r>
                <a:endParaRPr kumimoji="0" lang="nl-NL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0" name="Text Box 19">
                <a:extLst>
                  <a:ext uri="{FF2B5EF4-FFF2-40B4-BE49-F238E27FC236}">
                    <a16:creationId xmlns:a16="http://schemas.microsoft.com/office/drawing/2014/main" id="{9AD5D92A-6283-3892-C427-247CCD5A8A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1" y="2684"/>
                <a:ext cx="61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Visioning</a:t>
                </a:r>
                <a:endParaRPr kumimoji="0" lang="nl-NL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1" name="Text Box 20">
                <a:extLst>
                  <a:ext uri="{FF2B5EF4-FFF2-40B4-BE49-F238E27FC236}">
                    <a16:creationId xmlns:a16="http://schemas.microsoft.com/office/drawing/2014/main" id="{E778BD6D-8BA7-8612-7543-F9540108AA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" y="1080"/>
                <a:ext cx="896" cy="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Ideation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(Idea Development)</a:t>
                </a:r>
                <a:endParaRPr kumimoji="0" lang="nl-NL" altLang="en-US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83" name="Group 22">
              <a:extLst>
                <a:ext uri="{FF2B5EF4-FFF2-40B4-BE49-F238E27FC236}">
                  <a16:creationId xmlns:a16="http://schemas.microsoft.com/office/drawing/2014/main" id="{84FF111A-B15C-9FF0-1867-737C52EB23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6546" y="241156"/>
              <a:ext cx="1693862" cy="2825750"/>
              <a:chOff x="1315" y="1219"/>
              <a:chExt cx="1067" cy="1780"/>
            </a:xfrm>
          </p:grpSpPr>
          <p:sp>
            <p:nvSpPr>
              <p:cNvPr id="784" name="Text Box 23">
                <a:extLst>
                  <a:ext uri="{FF2B5EF4-FFF2-40B4-BE49-F238E27FC236}">
                    <a16:creationId xmlns:a16="http://schemas.microsoft.com/office/drawing/2014/main" id="{184A199D-FC94-E4A8-33B2-C1E68A4A97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5" y="1219"/>
                <a:ext cx="1067" cy="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Invention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(Concept Development)</a:t>
                </a:r>
                <a:endParaRPr kumimoji="0" lang="nl-NL" altLang="en-US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5" name="Text Box 24">
                <a:extLst>
                  <a:ext uri="{FF2B5EF4-FFF2-40B4-BE49-F238E27FC236}">
                    <a16:creationId xmlns:a16="http://schemas.microsoft.com/office/drawing/2014/main" id="{47050E96-3BC7-D997-6144-D37B88C223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5" y="2805"/>
                <a:ext cx="1000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altLang="en-US" sz="1400" b="1" kern="0" dirty="0">
                    <a:solidFill>
                      <a:srgbClr val="002570"/>
                    </a:solidFill>
                  </a:rPr>
                  <a:t>Experimentation</a:t>
                </a:r>
                <a:endParaRPr kumimoji="0" lang="nl-NL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6" name="Text Box 25">
                <a:extLst>
                  <a:ext uri="{FF2B5EF4-FFF2-40B4-BE49-F238E27FC236}">
                    <a16:creationId xmlns:a16="http://schemas.microsoft.com/office/drawing/2014/main" id="{17F9374E-E169-61E5-96DD-64DE9B57D7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68" y="1967"/>
                <a:ext cx="711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Discussion</a:t>
                </a:r>
                <a:endParaRPr kumimoji="0" lang="nl-NL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7" name="Text Box 26">
                <a:extLst>
                  <a:ext uri="{FF2B5EF4-FFF2-40B4-BE49-F238E27FC236}">
                    <a16:creationId xmlns:a16="http://schemas.microsoft.com/office/drawing/2014/main" id="{942D53B2-3252-C3F5-B1E1-C44D03C94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1" y="2394"/>
                <a:ext cx="57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Analysis</a:t>
                </a:r>
                <a:endParaRPr kumimoji="0" lang="nl-NL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88" name="Group 27">
              <a:extLst>
                <a:ext uri="{FF2B5EF4-FFF2-40B4-BE49-F238E27FC236}">
                  <a16:creationId xmlns:a16="http://schemas.microsoft.com/office/drawing/2014/main" id="{3DEA5967-27F8-50AE-C262-FA84F8689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858" y="919018"/>
              <a:ext cx="1695450" cy="2763838"/>
              <a:chOff x="330" y="1646"/>
              <a:chExt cx="1068" cy="1741"/>
            </a:xfrm>
          </p:grpSpPr>
          <p:grpSp>
            <p:nvGrpSpPr>
              <p:cNvPr id="789" name="Group 28">
                <a:extLst>
                  <a:ext uri="{FF2B5EF4-FFF2-40B4-BE49-F238E27FC236}">
                    <a16:creationId xmlns:a16="http://schemas.microsoft.com/office/drawing/2014/main" id="{EA60F2E4-BCA1-A3DB-DF97-22711FDDEB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7" y="1741"/>
                <a:ext cx="330" cy="144"/>
                <a:chOff x="1323" y="1302"/>
                <a:chExt cx="330" cy="144"/>
              </a:xfrm>
            </p:grpSpPr>
            <p:sp>
              <p:nvSpPr>
                <p:cNvPr id="823" name="Oval 29">
                  <a:extLst>
                    <a:ext uri="{FF2B5EF4-FFF2-40B4-BE49-F238E27FC236}">
                      <a16:creationId xmlns:a16="http://schemas.microsoft.com/office/drawing/2014/main" id="{1BA425F9-60FF-A9E8-FA58-9C564E0513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24" name="AutoShape 30">
                  <a:extLst>
                    <a:ext uri="{FF2B5EF4-FFF2-40B4-BE49-F238E27FC236}">
                      <a16:creationId xmlns:a16="http://schemas.microsoft.com/office/drawing/2014/main" id="{806FD0A7-3574-3914-58A0-E840A03728B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0" name="Group 31">
                <a:extLst>
                  <a:ext uri="{FF2B5EF4-FFF2-40B4-BE49-F238E27FC236}">
                    <a16:creationId xmlns:a16="http://schemas.microsoft.com/office/drawing/2014/main" id="{A6354F58-A771-67A5-0591-23E89796E3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84" y="2887"/>
                <a:ext cx="330" cy="144"/>
                <a:chOff x="1323" y="1302"/>
                <a:chExt cx="330" cy="144"/>
              </a:xfrm>
            </p:grpSpPr>
            <p:sp>
              <p:nvSpPr>
                <p:cNvPr id="821" name="Oval 32">
                  <a:extLst>
                    <a:ext uri="{FF2B5EF4-FFF2-40B4-BE49-F238E27FC236}">
                      <a16:creationId xmlns:a16="http://schemas.microsoft.com/office/drawing/2014/main" id="{9679E3DE-1532-2BE0-46F0-6C4350D9B1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22" name="AutoShape 33">
                  <a:extLst>
                    <a:ext uri="{FF2B5EF4-FFF2-40B4-BE49-F238E27FC236}">
                      <a16:creationId xmlns:a16="http://schemas.microsoft.com/office/drawing/2014/main" id="{2C7E8006-DC42-92F6-78F9-AE0CC553743A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1" name="Group 34">
                <a:extLst>
                  <a:ext uri="{FF2B5EF4-FFF2-40B4-BE49-F238E27FC236}">
                    <a16:creationId xmlns:a16="http://schemas.microsoft.com/office/drawing/2014/main" id="{82C75391-0D12-BED1-E166-3903C986CF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46" y="1646"/>
                <a:ext cx="330" cy="144"/>
                <a:chOff x="1323" y="1302"/>
                <a:chExt cx="330" cy="144"/>
              </a:xfrm>
            </p:grpSpPr>
            <p:sp>
              <p:nvSpPr>
                <p:cNvPr id="819" name="Oval 35">
                  <a:extLst>
                    <a:ext uri="{FF2B5EF4-FFF2-40B4-BE49-F238E27FC236}">
                      <a16:creationId xmlns:a16="http://schemas.microsoft.com/office/drawing/2014/main" id="{C49EFEA9-8690-45D4-BE81-13ED5F08C9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20" name="AutoShape 36">
                  <a:extLst>
                    <a:ext uri="{FF2B5EF4-FFF2-40B4-BE49-F238E27FC236}">
                      <a16:creationId xmlns:a16="http://schemas.microsoft.com/office/drawing/2014/main" id="{7B14011C-B6AE-9AAE-802D-D2DADB255F43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2" name="Group 37">
                <a:extLst>
                  <a:ext uri="{FF2B5EF4-FFF2-40B4-BE49-F238E27FC236}">
                    <a16:creationId xmlns:a16="http://schemas.microsoft.com/office/drawing/2014/main" id="{9AAE524E-5CD9-B763-9AA3-4F10105853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" y="2543"/>
                <a:ext cx="330" cy="144"/>
                <a:chOff x="1323" y="1302"/>
                <a:chExt cx="330" cy="144"/>
              </a:xfrm>
            </p:grpSpPr>
            <p:sp>
              <p:nvSpPr>
                <p:cNvPr id="817" name="Oval 38">
                  <a:extLst>
                    <a:ext uri="{FF2B5EF4-FFF2-40B4-BE49-F238E27FC236}">
                      <a16:creationId xmlns:a16="http://schemas.microsoft.com/office/drawing/2014/main" id="{00647A5A-B960-803C-F88A-DC822F47F6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18" name="AutoShape 39">
                  <a:extLst>
                    <a:ext uri="{FF2B5EF4-FFF2-40B4-BE49-F238E27FC236}">
                      <a16:creationId xmlns:a16="http://schemas.microsoft.com/office/drawing/2014/main" id="{ABA02FC4-E360-6416-E671-D9D2BD254AD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3" name="Group 40">
                <a:extLst>
                  <a:ext uri="{FF2B5EF4-FFF2-40B4-BE49-F238E27FC236}">
                    <a16:creationId xmlns:a16="http://schemas.microsoft.com/office/drawing/2014/main" id="{9E990F52-CC07-B8A4-2FB6-C2C8956AA9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7" y="2448"/>
                <a:ext cx="330" cy="144"/>
                <a:chOff x="1323" y="1302"/>
                <a:chExt cx="330" cy="144"/>
              </a:xfrm>
            </p:grpSpPr>
            <p:sp>
              <p:nvSpPr>
                <p:cNvPr id="815" name="Oval 41">
                  <a:extLst>
                    <a:ext uri="{FF2B5EF4-FFF2-40B4-BE49-F238E27FC236}">
                      <a16:creationId xmlns:a16="http://schemas.microsoft.com/office/drawing/2014/main" id="{DE6F2992-C1B6-18BB-D554-ED27F7B517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16" name="AutoShape 42">
                  <a:extLst>
                    <a:ext uri="{FF2B5EF4-FFF2-40B4-BE49-F238E27FC236}">
                      <a16:creationId xmlns:a16="http://schemas.microsoft.com/office/drawing/2014/main" id="{4D23D3C2-8D68-5D6D-956B-5ABDE1A5A8F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4" name="Group 43">
                <a:extLst>
                  <a:ext uri="{FF2B5EF4-FFF2-40B4-BE49-F238E27FC236}">
                    <a16:creationId xmlns:a16="http://schemas.microsoft.com/office/drawing/2014/main" id="{09C34C9C-F78C-FB67-1E33-885402830F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9" y="2063"/>
                <a:ext cx="330" cy="144"/>
                <a:chOff x="1323" y="1302"/>
                <a:chExt cx="330" cy="144"/>
              </a:xfrm>
            </p:grpSpPr>
            <p:sp>
              <p:nvSpPr>
                <p:cNvPr id="813" name="Oval 44">
                  <a:extLst>
                    <a:ext uri="{FF2B5EF4-FFF2-40B4-BE49-F238E27FC236}">
                      <a16:creationId xmlns:a16="http://schemas.microsoft.com/office/drawing/2014/main" id="{67457CBD-CE35-2EF7-07B5-ACD73A4FF3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14" name="AutoShape 45">
                  <a:extLst>
                    <a:ext uri="{FF2B5EF4-FFF2-40B4-BE49-F238E27FC236}">
                      <a16:creationId xmlns:a16="http://schemas.microsoft.com/office/drawing/2014/main" id="{DA00DEA4-E136-2948-F4A8-C3C9D618E5C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5" name="Group 46">
                <a:extLst>
                  <a:ext uri="{FF2B5EF4-FFF2-40B4-BE49-F238E27FC236}">
                    <a16:creationId xmlns:a16="http://schemas.microsoft.com/office/drawing/2014/main" id="{1FEA7E4A-7C97-6D5B-DCEE-C5D3D536CA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0" y="3243"/>
                <a:ext cx="330" cy="144"/>
                <a:chOff x="1323" y="1302"/>
                <a:chExt cx="330" cy="144"/>
              </a:xfrm>
            </p:grpSpPr>
            <p:sp>
              <p:nvSpPr>
                <p:cNvPr id="811" name="Oval 47">
                  <a:extLst>
                    <a:ext uri="{FF2B5EF4-FFF2-40B4-BE49-F238E27FC236}">
                      <a16:creationId xmlns:a16="http://schemas.microsoft.com/office/drawing/2014/main" id="{BD54BFB1-34F3-01B0-1406-A72940A722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12" name="AutoShape 48">
                  <a:extLst>
                    <a:ext uri="{FF2B5EF4-FFF2-40B4-BE49-F238E27FC236}">
                      <a16:creationId xmlns:a16="http://schemas.microsoft.com/office/drawing/2014/main" id="{5A1A7E09-C6A7-BEB6-3050-E4DC9B6786E4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6" name="Group 49">
                <a:extLst>
                  <a:ext uri="{FF2B5EF4-FFF2-40B4-BE49-F238E27FC236}">
                    <a16:creationId xmlns:a16="http://schemas.microsoft.com/office/drawing/2014/main" id="{DDC1E289-80C5-56BB-D559-FAB7ED5E91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1" y="3127"/>
                <a:ext cx="330" cy="144"/>
                <a:chOff x="1323" y="1302"/>
                <a:chExt cx="330" cy="144"/>
              </a:xfrm>
            </p:grpSpPr>
            <p:sp>
              <p:nvSpPr>
                <p:cNvPr id="809" name="Oval 50">
                  <a:extLst>
                    <a:ext uri="{FF2B5EF4-FFF2-40B4-BE49-F238E27FC236}">
                      <a16:creationId xmlns:a16="http://schemas.microsoft.com/office/drawing/2014/main" id="{6482539B-DFCD-B168-A543-524C4FCC8E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10" name="AutoShape 51">
                  <a:extLst>
                    <a:ext uri="{FF2B5EF4-FFF2-40B4-BE49-F238E27FC236}">
                      <a16:creationId xmlns:a16="http://schemas.microsoft.com/office/drawing/2014/main" id="{6A2CC371-AD67-D82E-3504-629BD11A8E1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7" name="Group 52">
                <a:extLst>
                  <a:ext uri="{FF2B5EF4-FFF2-40B4-BE49-F238E27FC236}">
                    <a16:creationId xmlns:a16="http://schemas.microsoft.com/office/drawing/2014/main" id="{21177244-FB53-12D8-5312-0D7B5FA9E8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2873"/>
                <a:ext cx="330" cy="144"/>
                <a:chOff x="1323" y="1302"/>
                <a:chExt cx="330" cy="144"/>
              </a:xfrm>
            </p:grpSpPr>
            <p:sp>
              <p:nvSpPr>
                <p:cNvPr id="807" name="Oval 53">
                  <a:extLst>
                    <a:ext uri="{FF2B5EF4-FFF2-40B4-BE49-F238E27FC236}">
                      <a16:creationId xmlns:a16="http://schemas.microsoft.com/office/drawing/2014/main" id="{A2564F3E-69EA-FD85-5A8C-56E2E44FE8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08" name="AutoShape 54">
                  <a:extLst>
                    <a:ext uri="{FF2B5EF4-FFF2-40B4-BE49-F238E27FC236}">
                      <a16:creationId xmlns:a16="http://schemas.microsoft.com/office/drawing/2014/main" id="{7E691D63-2C0B-F487-CD39-92379A9D13D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8" name="Group 55">
                <a:extLst>
                  <a:ext uri="{FF2B5EF4-FFF2-40B4-BE49-F238E27FC236}">
                    <a16:creationId xmlns:a16="http://schemas.microsoft.com/office/drawing/2014/main" id="{576EDE43-A5F4-C03E-54AA-A6855D43B2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3" y="2445"/>
                <a:ext cx="330" cy="144"/>
                <a:chOff x="1323" y="1302"/>
                <a:chExt cx="330" cy="144"/>
              </a:xfrm>
            </p:grpSpPr>
            <p:sp>
              <p:nvSpPr>
                <p:cNvPr id="805" name="Oval 56">
                  <a:extLst>
                    <a:ext uri="{FF2B5EF4-FFF2-40B4-BE49-F238E27FC236}">
                      <a16:creationId xmlns:a16="http://schemas.microsoft.com/office/drawing/2014/main" id="{C1F243C1-AB11-48E7-2954-1AF7DD1F8B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06" name="AutoShape 57">
                  <a:extLst>
                    <a:ext uri="{FF2B5EF4-FFF2-40B4-BE49-F238E27FC236}">
                      <a16:creationId xmlns:a16="http://schemas.microsoft.com/office/drawing/2014/main" id="{7E43E21A-65C7-4031-F234-94EB8004E24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799" name="Group 58">
                <a:extLst>
                  <a:ext uri="{FF2B5EF4-FFF2-40B4-BE49-F238E27FC236}">
                    <a16:creationId xmlns:a16="http://schemas.microsoft.com/office/drawing/2014/main" id="{E32338E8-3527-2E92-D7A3-C1056C7CE1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68" y="2967"/>
                <a:ext cx="330" cy="144"/>
                <a:chOff x="1323" y="1302"/>
                <a:chExt cx="330" cy="144"/>
              </a:xfrm>
            </p:grpSpPr>
            <p:sp>
              <p:nvSpPr>
                <p:cNvPr id="803" name="Oval 59">
                  <a:extLst>
                    <a:ext uri="{FF2B5EF4-FFF2-40B4-BE49-F238E27FC236}">
                      <a16:creationId xmlns:a16="http://schemas.microsoft.com/office/drawing/2014/main" id="{2C7B45E2-705A-7A92-C0FB-01520FAC79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04" name="AutoShape 60">
                  <a:extLst>
                    <a:ext uri="{FF2B5EF4-FFF2-40B4-BE49-F238E27FC236}">
                      <a16:creationId xmlns:a16="http://schemas.microsoft.com/office/drawing/2014/main" id="{D998F0E9-EE5D-072A-7F2A-2976F02477A3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00" name="Group 61">
                <a:extLst>
                  <a:ext uri="{FF2B5EF4-FFF2-40B4-BE49-F238E27FC236}">
                    <a16:creationId xmlns:a16="http://schemas.microsoft.com/office/drawing/2014/main" id="{E9F80E2C-5DED-EEC8-7581-67876F557F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7" y="2129"/>
                <a:ext cx="330" cy="144"/>
                <a:chOff x="1323" y="1302"/>
                <a:chExt cx="330" cy="144"/>
              </a:xfrm>
            </p:grpSpPr>
            <p:sp>
              <p:nvSpPr>
                <p:cNvPr id="801" name="Oval 62">
                  <a:extLst>
                    <a:ext uri="{FF2B5EF4-FFF2-40B4-BE49-F238E27FC236}">
                      <a16:creationId xmlns:a16="http://schemas.microsoft.com/office/drawing/2014/main" id="{DCC5B4C9-E2FD-801E-E5FB-9600F31C67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Idea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02" name="AutoShape 63">
                  <a:extLst>
                    <a:ext uri="{FF2B5EF4-FFF2-40B4-BE49-F238E27FC236}">
                      <a16:creationId xmlns:a16="http://schemas.microsoft.com/office/drawing/2014/main" id="{0F3C198E-7545-B524-8574-2E1F1A341190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825" name="Group 64">
              <a:extLst>
                <a:ext uri="{FF2B5EF4-FFF2-40B4-BE49-F238E27FC236}">
                  <a16:creationId xmlns:a16="http://schemas.microsoft.com/office/drawing/2014/main" id="{4758FAA7-D8A6-FB13-0F69-664A520FD1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03396" y="1190481"/>
              <a:ext cx="1601787" cy="2233612"/>
              <a:chOff x="1439" y="1817"/>
              <a:chExt cx="1009" cy="1407"/>
            </a:xfrm>
          </p:grpSpPr>
          <p:grpSp>
            <p:nvGrpSpPr>
              <p:cNvPr id="826" name="Group 65">
                <a:extLst>
                  <a:ext uri="{FF2B5EF4-FFF2-40B4-BE49-F238E27FC236}">
                    <a16:creationId xmlns:a16="http://schemas.microsoft.com/office/drawing/2014/main" id="{A2C71D47-4823-E4DC-0BF3-2A957ADF57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2163"/>
                <a:ext cx="408" cy="181"/>
                <a:chOff x="1317" y="1302"/>
                <a:chExt cx="338" cy="144"/>
              </a:xfrm>
            </p:grpSpPr>
            <p:sp>
              <p:nvSpPr>
                <p:cNvPr id="842" name="Oval 66">
                  <a:extLst>
                    <a:ext uri="{FF2B5EF4-FFF2-40B4-BE49-F238E27FC236}">
                      <a16:creationId xmlns:a16="http://schemas.microsoft.com/office/drawing/2014/main" id="{C4DCFAE7-4CA2-24B9-7EC5-2D5F986840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7" y="1302"/>
                  <a:ext cx="263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Concept</a:t>
                  </a:r>
                  <a:endParaRPr kumimoji="0" lang="nl-NL" sz="80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43" name="AutoShape 67">
                  <a:extLst>
                    <a:ext uri="{FF2B5EF4-FFF2-40B4-BE49-F238E27FC236}">
                      <a16:creationId xmlns:a16="http://schemas.microsoft.com/office/drawing/2014/main" id="{1027E857-51C0-2665-863A-D8D76177D8B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2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27" name="Group 68">
                <a:extLst>
                  <a:ext uri="{FF2B5EF4-FFF2-40B4-BE49-F238E27FC236}">
                    <a16:creationId xmlns:a16="http://schemas.microsoft.com/office/drawing/2014/main" id="{D47A4B4D-087F-0877-5186-0A325EBDDA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99" y="1817"/>
                <a:ext cx="408" cy="181"/>
                <a:chOff x="1320" y="1302"/>
                <a:chExt cx="339" cy="144"/>
              </a:xfrm>
            </p:grpSpPr>
            <p:sp>
              <p:nvSpPr>
                <p:cNvPr id="840" name="Oval 69">
                  <a:extLst>
                    <a:ext uri="{FF2B5EF4-FFF2-40B4-BE49-F238E27FC236}">
                      <a16:creationId xmlns:a16="http://schemas.microsoft.com/office/drawing/2014/main" id="{751CD301-CE4A-7623-CB36-063303A1DA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0" y="1302"/>
                  <a:ext cx="263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Concept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41" name="AutoShape 70">
                  <a:extLst>
                    <a:ext uri="{FF2B5EF4-FFF2-40B4-BE49-F238E27FC236}">
                      <a16:creationId xmlns:a16="http://schemas.microsoft.com/office/drawing/2014/main" id="{22CD36F1-10F4-C884-5EE2-8BF83FB45690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6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28" name="Group 71">
                <a:extLst>
                  <a:ext uri="{FF2B5EF4-FFF2-40B4-BE49-F238E27FC236}">
                    <a16:creationId xmlns:a16="http://schemas.microsoft.com/office/drawing/2014/main" id="{32DB2032-CFBE-731E-042B-814580CD8E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56" y="3043"/>
                <a:ext cx="408" cy="181"/>
                <a:chOff x="1320" y="1302"/>
                <a:chExt cx="339" cy="144"/>
              </a:xfrm>
            </p:grpSpPr>
            <p:sp>
              <p:nvSpPr>
                <p:cNvPr id="838" name="Oval 72">
                  <a:extLst>
                    <a:ext uri="{FF2B5EF4-FFF2-40B4-BE49-F238E27FC236}">
                      <a16:creationId xmlns:a16="http://schemas.microsoft.com/office/drawing/2014/main" id="{0E313F9C-97E1-F335-DF61-5EE9AB8D60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0" y="1302"/>
                  <a:ext cx="263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Concept</a:t>
                  </a:r>
                  <a:endParaRPr kumimoji="0" lang="nl-NL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39" name="AutoShape 73">
                  <a:extLst>
                    <a:ext uri="{FF2B5EF4-FFF2-40B4-BE49-F238E27FC236}">
                      <a16:creationId xmlns:a16="http://schemas.microsoft.com/office/drawing/2014/main" id="{9638B874-A102-84F4-DFAA-5BA8850DE3DA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6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29" name="Group 74">
                <a:extLst>
                  <a:ext uri="{FF2B5EF4-FFF2-40B4-BE49-F238E27FC236}">
                    <a16:creationId xmlns:a16="http://schemas.microsoft.com/office/drawing/2014/main" id="{B521E861-B73C-9FD7-BFEF-988C9CB461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78" y="2577"/>
                <a:ext cx="410" cy="181"/>
                <a:chOff x="1317" y="1302"/>
                <a:chExt cx="340" cy="144"/>
              </a:xfrm>
            </p:grpSpPr>
            <p:sp>
              <p:nvSpPr>
                <p:cNvPr id="836" name="Oval 75">
                  <a:extLst>
                    <a:ext uri="{FF2B5EF4-FFF2-40B4-BE49-F238E27FC236}">
                      <a16:creationId xmlns:a16="http://schemas.microsoft.com/office/drawing/2014/main" id="{2A512208-B71E-2D47-1073-B88BB1D7B3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7" y="1302"/>
                  <a:ext cx="263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Concept</a:t>
                  </a:r>
                  <a:endParaRPr kumimoji="0" lang="nl-NL" sz="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37" name="AutoShape 76">
                  <a:extLst>
                    <a:ext uri="{FF2B5EF4-FFF2-40B4-BE49-F238E27FC236}">
                      <a16:creationId xmlns:a16="http://schemas.microsoft.com/office/drawing/2014/main" id="{99092582-88AD-C21A-6CD3-1BDAB39D3172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4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30" name="Group 77">
                <a:extLst>
                  <a:ext uri="{FF2B5EF4-FFF2-40B4-BE49-F238E27FC236}">
                    <a16:creationId xmlns:a16="http://schemas.microsoft.com/office/drawing/2014/main" id="{66D22127-5D7A-DA72-6A50-7C6B61C2FC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3" y="2264"/>
                <a:ext cx="415" cy="181"/>
                <a:chOff x="1304" y="1302"/>
                <a:chExt cx="344" cy="144"/>
              </a:xfrm>
            </p:grpSpPr>
            <p:sp>
              <p:nvSpPr>
                <p:cNvPr id="834" name="Oval 78">
                  <a:extLst>
                    <a:ext uri="{FF2B5EF4-FFF2-40B4-BE49-F238E27FC236}">
                      <a16:creationId xmlns:a16="http://schemas.microsoft.com/office/drawing/2014/main" id="{C6D65A87-665E-48AF-DC10-FE08E6D5C4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04" y="1302"/>
                  <a:ext cx="263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Concept</a:t>
                  </a:r>
                  <a:endParaRPr kumimoji="0" lang="nl-NL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35" name="AutoShape 79">
                  <a:extLst>
                    <a:ext uri="{FF2B5EF4-FFF2-40B4-BE49-F238E27FC236}">
                      <a16:creationId xmlns:a16="http://schemas.microsoft.com/office/drawing/2014/main" id="{3CE889C7-55B9-4E07-68AA-903199A7BFE0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65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31" name="Group 80">
                <a:extLst>
                  <a:ext uri="{FF2B5EF4-FFF2-40B4-BE49-F238E27FC236}">
                    <a16:creationId xmlns:a16="http://schemas.microsoft.com/office/drawing/2014/main" id="{86471C44-4818-7355-19E1-BEB3273A1D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39" y="2607"/>
                <a:ext cx="410" cy="181"/>
                <a:chOff x="1317" y="1302"/>
                <a:chExt cx="340" cy="144"/>
              </a:xfrm>
            </p:grpSpPr>
            <p:sp>
              <p:nvSpPr>
                <p:cNvPr id="832" name="Oval 81">
                  <a:extLst>
                    <a:ext uri="{FF2B5EF4-FFF2-40B4-BE49-F238E27FC236}">
                      <a16:creationId xmlns:a16="http://schemas.microsoft.com/office/drawing/2014/main" id="{E0665277-F359-84B0-080B-DC1BB43BD8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7" y="1302"/>
                  <a:ext cx="263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Concept</a:t>
                  </a:r>
                  <a:endParaRPr kumimoji="0" lang="nl-NL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33" name="AutoShape 82">
                  <a:extLst>
                    <a:ext uri="{FF2B5EF4-FFF2-40B4-BE49-F238E27FC236}">
                      <a16:creationId xmlns:a16="http://schemas.microsoft.com/office/drawing/2014/main" id="{F3AE3FFF-7FBD-0B13-4734-7307802C220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4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844" name="Group 83">
              <a:extLst>
                <a:ext uri="{FF2B5EF4-FFF2-40B4-BE49-F238E27FC236}">
                  <a16:creationId xmlns:a16="http://schemas.microsoft.com/office/drawing/2014/main" id="{182EA1AF-F4DE-75AC-52C5-4E09026D78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9296" y="507856"/>
              <a:ext cx="1635125" cy="2341563"/>
              <a:chOff x="2375" y="1387"/>
              <a:chExt cx="1030" cy="1475"/>
            </a:xfrm>
          </p:grpSpPr>
          <p:sp>
            <p:nvSpPr>
              <p:cNvPr id="845" name="Text Box 84">
                <a:extLst>
                  <a:ext uri="{FF2B5EF4-FFF2-40B4-BE49-F238E27FC236}">
                    <a16:creationId xmlns:a16="http://schemas.microsoft.com/office/drawing/2014/main" id="{A5052FDF-3988-F69F-544B-59282C4B36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5" y="1387"/>
                <a:ext cx="1030" cy="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Initiation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(Project Development)</a:t>
                </a:r>
                <a:endParaRPr kumimoji="0" lang="nl-NL" altLang="en-US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6" name="Text Box 85">
                <a:extLst>
                  <a:ext uri="{FF2B5EF4-FFF2-40B4-BE49-F238E27FC236}">
                    <a16:creationId xmlns:a16="http://schemas.microsoft.com/office/drawing/2014/main" id="{30A291A5-E109-A99D-0BB2-28FC1F5ECF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0" y="2004"/>
                <a:ext cx="64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altLang="en-US" sz="1400" b="1" kern="0" dirty="0">
                    <a:solidFill>
                      <a:srgbClr val="002570"/>
                    </a:solidFill>
                  </a:rPr>
                  <a:t>Modelling</a:t>
                </a:r>
                <a:endParaRPr kumimoji="0" lang="nl-NL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7" name="Text Box 86">
                <a:extLst>
                  <a:ext uri="{FF2B5EF4-FFF2-40B4-BE49-F238E27FC236}">
                    <a16:creationId xmlns:a16="http://schemas.microsoft.com/office/drawing/2014/main" id="{53AC7CCA-FFE2-8BE1-AB84-D568BB614A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71" y="2668"/>
                <a:ext cx="36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MVP</a:t>
                </a:r>
                <a:endParaRPr kumimoji="0" lang="nl-NL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8" name="Text Box 87">
                <a:extLst>
                  <a:ext uri="{FF2B5EF4-FFF2-40B4-BE49-F238E27FC236}">
                    <a16:creationId xmlns:a16="http://schemas.microsoft.com/office/drawing/2014/main" id="{825080E9-9587-08B1-7248-B100F1C5C2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14" y="2400"/>
                <a:ext cx="74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Prototyping</a:t>
                </a:r>
                <a:endParaRPr kumimoji="0" lang="nl-NL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49" name="Group 88">
              <a:extLst>
                <a:ext uri="{FF2B5EF4-FFF2-40B4-BE49-F238E27FC236}">
                  <a16:creationId xmlns:a16="http://schemas.microsoft.com/office/drawing/2014/main" id="{B89EBD64-C965-9102-5868-E04F92E201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9621" y="1788968"/>
              <a:ext cx="1771650" cy="1452563"/>
              <a:chOff x="2413" y="2194"/>
              <a:chExt cx="1116" cy="915"/>
            </a:xfrm>
          </p:grpSpPr>
          <p:grpSp>
            <p:nvGrpSpPr>
              <p:cNvPr id="850" name="Group 89">
                <a:extLst>
                  <a:ext uri="{FF2B5EF4-FFF2-40B4-BE49-F238E27FC236}">
                    <a16:creationId xmlns:a16="http://schemas.microsoft.com/office/drawing/2014/main" id="{E408493E-4C67-4EBA-3010-1EA8CC6F9B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13" y="2883"/>
                <a:ext cx="548" cy="226"/>
                <a:chOff x="1323" y="1286"/>
                <a:chExt cx="330" cy="144"/>
              </a:xfrm>
            </p:grpSpPr>
            <p:sp>
              <p:nvSpPr>
                <p:cNvPr id="857" name="Oval 90">
                  <a:extLst>
                    <a:ext uri="{FF2B5EF4-FFF2-40B4-BE49-F238E27FC236}">
                      <a16:creationId xmlns:a16="http://schemas.microsoft.com/office/drawing/2014/main" id="{7B4B427C-1660-43CE-B94C-DEC1E941B1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286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Project</a:t>
                  </a:r>
                  <a:endParaRPr kumimoji="0" lang="nl-NL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58" name="AutoShape 91">
                  <a:extLst>
                    <a:ext uri="{FF2B5EF4-FFF2-40B4-BE49-F238E27FC236}">
                      <a16:creationId xmlns:a16="http://schemas.microsoft.com/office/drawing/2014/main" id="{5710CA83-E740-67FC-9D32-66C6CA42DA2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55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51" name="Group 92">
                <a:extLst>
                  <a:ext uri="{FF2B5EF4-FFF2-40B4-BE49-F238E27FC236}">
                    <a16:creationId xmlns:a16="http://schemas.microsoft.com/office/drawing/2014/main" id="{267A1FC9-CDC1-D384-B6F2-7F2059FB45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81" y="2585"/>
                <a:ext cx="548" cy="226"/>
                <a:chOff x="1323" y="1302"/>
                <a:chExt cx="330" cy="144"/>
              </a:xfrm>
            </p:grpSpPr>
            <p:sp>
              <p:nvSpPr>
                <p:cNvPr id="855" name="Oval 93">
                  <a:extLst>
                    <a:ext uri="{FF2B5EF4-FFF2-40B4-BE49-F238E27FC236}">
                      <a16:creationId xmlns:a16="http://schemas.microsoft.com/office/drawing/2014/main" id="{B661DB01-18EA-9E07-58EE-AC25F206A4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Project</a:t>
                  </a:r>
                  <a:endParaRPr kumimoji="0" lang="nl-NL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56" name="AutoShape 94">
                  <a:extLst>
                    <a:ext uri="{FF2B5EF4-FFF2-40B4-BE49-F238E27FC236}">
                      <a16:creationId xmlns:a16="http://schemas.microsoft.com/office/drawing/2014/main" id="{AB9DF9F8-705A-C8C2-57C2-82127DC858F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52" name="Group 95">
                <a:extLst>
                  <a:ext uri="{FF2B5EF4-FFF2-40B4-BE49-F238E27FC236}">
                    <a16:creationId xmlns:a16="http://schemas.microsoft.com/office/drawing/2014/main" id="{12497A39-687C-E538-1BDE-3FD52C547E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38" y="2194"/>
                <a:ext cx="548" cy="226"/>
                <a:chOff x="1323" y="1302"/>
                <a:chExt cx="330" cy="144"/>
              </a:xfrm>
            </p:grpSpPr>
            <p:sp>
              <p:nvSpPr>
                <p:cNvPr id="853" name="Oval 96">
                  <a:extLst>
                    <a:ext uri="{FF2B5EF4-FFF2-40B4-BE49-F238E27FC236}">
                      <a16:creationId xmlns:a16="http://schemas.microsoft.com/office/drawing/2014/main" id="{6B0EAD4E-341C-223C-B6A7-339FCCA03F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47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Project</a:t>
                  </a:r>
                  <a:endParaRPr kumimoji="0" lang="nl-NL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54" name="AutoShape 97">
                  <a:extLst>
                    <a:ext uri="{FF2B5EF4-FFF2-40B4-BE49-F238E27FC236}">
                      <a16:creationId xmlns:a16="http://schemas.microsoft.com/office/drawing/2014/main" id="{CC4B2BD8-9F34-815A-05C9-2074D6BD83E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0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859" name="Group 98">
              <a:extLst>
                <a:ext uri="{FF2B5EF4-FFF2-40B4-BE49-F238E27FC236}">
                  <a16:creationId xmlns:a16="http://schemas.microsoft.com/office/drawing/2014/main" id="{99EAB86D-7BF2-137B-CB7D-1FC6ECFE55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26023" y="1663556"/>
              <a:ext cx="1758951" cy="1211262"/>
              <a:chOff x="3469" y="2115"/>
              <a:chExt cx="1108" cy="763"/>
            </a:xfrm>
          </p:grpSpPr>
          <p:grpSp>
            <p:nvGrpSpPr>
              <p:cNvPr id="860" name="Group 99">
                <a:extLst>
                  <a:ext uri="{FF2B5EF4-FFF2-40B4-BE49-F238E27FC236}">
                    <a16:creationId xmlns:a16="http://schemas.microsoft.com/office/drawing/2014/main" id="{975750FA-2D9E-09D9-F9A3-6298EF31A6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69" y="2115"/>
                <a:ext cx="650" cy="293"/>
                <a:chOff x="1323" y="1302"/>
                <a:chExt cx="336" cy="144"/>
              </a:xfrm>
            </p:grpSpPr>
            <p:sp>
              <p:nvSpPr>
                <p:cNvPr id="864" name="Oval 100">
                  <a:extLst>
                    <a:ext uri="{FF2B5EF4-FFF2-40B4-BE49-F238E27FC236}">
                      <a16:creationId xmlns:a16="http://schemas.microsoft.com/office/drawing/2014/main" id="{E4676EB7-D8D2-2DDE-53AC-5F95AC0CC0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3" y="1302"/>
                  <a:ext cx="258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Proposition</a:t>
                  </a:r>
                  <a:endParaRPr kumimoji="0" lang="nl-NL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65" name="AutoShape 101">
                  <a:extLst>
                    <a:ext uri="{FF2B5EF4-FFF2-40B4-BE49-F238E27FC236}">
                      <a16:creationId xmlns:a16="http://schemas.microsoft.com/office/drawing/2014/main" id="{0A172E8A-D6CE-26BC-8EB5-4F0FA99C97B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6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861" name="Group 102">
                <a:extLst>
                  <a:ext uri="{FF2B5EF4-FFF2-40B4-BE49-F238E27FC236}">
                    <a16:creationId xmlns:a16="http://schemas.microsoft.com/office/drawing/2014/main" id="{D9F3D848-FDA8-A25A-3997-22F4575A81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25" y="2585"/>
                <a:ext cx="652" cy="293"/>
                <a:chOff x="1319" y="1302"/>
                <a:chExt cx="337" cy="144"/>
              </a:xfrm>
            </p:grpSpPr>
            <p:sp>
              <p:nvSpPr>
                <p:cNvPr id="862" name="Oval 103">
                  <a:extLst>
                    <a:ext uri="{FF2B5EF4-FFF2-40B4-BE49-F238E27FC236}">
                      <a16:creationId xmlns:a16="http://schemas.microsoft.com/office/drawing/2014/main" id="{EB96CC97-9DC1-C2BB-C5B7-536F6519A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9" y="1302"/>
                  <a:ext cx="258" cy="144"/>
                </a:xfrm>
                <a:prstGeom prst="ellipse">
                  <a:avLst/>
                </a:prstGeom>
                <a:solidFill>
                  <a:srgbClr val="42569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Proposition</a:t>
                  </a:r>
                  <a:endParaRPr kumimoji="0" lang="nl-NL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863" name="AutoShape 104">
                  <a:extLst>
                    <a:ext uri="{FF2B5EF4-FFF2-40B4-BE49-F238E27FC236}">
                      <a16:creationId xmlns:a16="http://schemas.microsoft.com/office/drawing/2014/main" id="{7AB4D7ED-3BE5-6CB3-A597-2AF358ABFA03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573" y="1371"/>
                  <a:ext cx="83" cy="3"/>
                </a:xfrm>
                <a:prstGeom prst="straightConnector1">
                  <a:avLst/>
                </a:prstGeom>
                <a:noFill/>
                <a:ln w="9525">
                  <a:solidFill>
                    <a:srgbClr val="00257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866" name="Group 105">
              <a:extLst>
                <a:ext uri="{FF2B5EF4-FFF2-40B4-BE49-F238E27FC236}">
                  <a16:creationId xmlns:a16="http://schemas.microsoft.com/office/drawing/2014/main" id="{0E1C8184-3814-BB8F-569B-BA40085D68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49808" y="742806"/>
              <a:ext cx="1854200" cy="2293937"/>
              <a:chOff x="3358" y="1535"/>
              <a:chExt cx="1168" cy="1445"/>
            </a:xfrm>
          </p:grpSpPr>
          <p:sp>
            <p:nvSpPr>
              <p:cNvPr id="867" name="Text Box 106">
                <a:extLst>
                  <a:ext uri="{FF2B5EF4-FFF2-40B4-BE49-F238E27FC236}">
                    <a16:creationId xmlns:a16="http://schemas.microsoft.com/office/drawing/2014/main" id="{26587A0A-99F7-F718-F77A-29EC0E4381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58" y="1535"/>
                <a:ext cx="1168" cy="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Incubation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1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(Proposition Development)</a:t>
                </a:r>
                <a:endParaRPr kumimoji="0" lang="nl-NL" altLang="en-US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8" name="Text Box 107">
                <a:extLst>
                  <a:ext uri="{FF2B5EF4-FFF2-40B4-BE49-F238E27FC236}">
                    <a16:creationId xmlns:a16="http://schemas.microsoft.com/office/drawing/2014/main" id="{BD71C0F7-6DCB-47EA-7DC8-467330FF59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3" y="2788"/>
                <a:ext cx="41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Trials</a:t>
                </a:r>
                <a:endParaRPr kumimoji="0" lang="nl-NL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9" name="Text Box 108">
                <a:extLst>
                  <a:ext uri="{FF2B5EF4-FFF2-40B4-BE49-F238E27FC236}">
                    <a16:creationId xmlns:a16="http://schemas.microsoft.com/office/drawing/2014/main" id="{5B55BA1F-E6A6-973B-046C-12143C7CDC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1" y="2414"/>
                <a:ext cx="87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Business Plan</a:t>
                </a:r>
                <a:endParaRPr kumimoji="0" lang="nl-NL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82" name="Text Box 21">
              <a:extLst>
                <a:ext uri="{FF2B5EF4-FFF2-40B4-BE49-F238E27FC236}">
                  <a16:creationId xmlns:a16="http://schemas.microsoft.com/office/drawing/2014/main" id="{859B6442-513F-DBBA-07F2-E1B3E420B0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8264" y="1008883"/>
              <a:ext cx="157767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4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GB" altLang="en-US" sz="1100" i="1" kern="0" dirty="0">
                  <a:solidFill>
                    <a:srgbClr val="002570"/>
                  </a:solidFill>
                </a:rPr>
                <a:t>Market Development</a:t>
              </a:r>
              <a:r>
                <a:rPr kumimoji="0" lang="en-GB" altLang="en-US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kumimoji="0" lang="nl-NL" alt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70" name="Group 109">
              <a:extLst>
                <a:ext uri="{FF2B5EF4-FFF2-40B4-BE49-F238E27FC236}">
                  <a16:creationId xmlns:a16="http://schemas.microsoft.com/office/drawing/2014/main" id="{AA990B6B-613F-0FDD-A663-22D063C19E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6250" y="2003281"/>
              <a:ext cx="1234575" cy="584200"/>
              <a:chOff x="1323" y="1302"/>
              <a:chExt cx="332" cy="144"/>
            </a:xfrm>
          </p:grpSpPr>
          <p:sp>
            <p:nvSpPr>
              <p:cNvPr id="871" name="Oval 110">
                <a:extLst>
                  <a:ext uri="{FF2B5EF4-FFF2-40B4-BE49-F238E27FC236}">
                    <a16:creationId xmlns:a16="http://schemas.microsoft.com/office/drawing/2014/main" id="{0074C85E-A1F7-E514-2594-79B2EF2C4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3" y="1302"/>
                <a:ext cx="252" cy="144"/>
              </a:xfrm>
              <a:prstGeom prst="ellipse">
                <a:avLst/>
              </a:prstGeom>
              <a:solidFill>
                <a:srgbClr val="425690"/>
              </a:solidFill>
              <a:ln w="9525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Venture</a:t>
                </a:r>
                <a:endPara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872" name="AutoShape 111">
                <a:extLst>
                  <a:ext uri="{FF2B5EF4-FFF2-40B4-BE49-F238E27FC236}">
                    <a16:creationId xmlns:a16="http://schemas.microsoft.com/office/drawing/2014/main" id="{A957FD48-65FE-6EEF-8F2B-8938451E4D5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1572" y="1371"/>
                <a:ext cx="83" cy="3"/>
              </a:xfrm>
              <a:prstGeom prst="straightConnector1">
                <a:avLst/>
              </a:prstGeom>
              <a:noFill/>
              <a:ln w="9525">
                <a:solidFill>
                  <a:srgbClr val="00257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73" name="AutoShape 112">
              <a:extLst>
                <a:ext uri="{FF2B5EF4-FFF2-40B4-BE49-F238E27FC236}">
                  <a16:creationId xmlns:a16="http://schemas.microsoft.com/office/drawing/2014/main" id="{4327F96A-EF66-6C2F-96DB-19804717B3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14524">
              <a:off x="202010" y="1026368"/>
              <a:ext cx="8283575" cy="398380"/>
            </a:xfrm>
            <a:prstGeom prst="rightArrow">
              <a:avLst>
                <a:gd name="adj1" fmla="val 69278"/>
                <a:gd name="adj2" fmla="val 82688"/>
              </a:avLst>
            </a:prstGeom>
            <a:solidFill>
              <a:srgbClr val="00257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Political Process: Building Support and Aligning Interests</a:t>
              </a:r>
              <a:endPara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874" name="Group 873">
              <a:extLst>
                <a:ext uri="{FF2B5EF4-FFF2-40B4-BE49-F238E27FC236}">
                  <a16:creationId xmlns:a16="http://schemas.microsoft.com/office/drawing/2014/main" id="{0233FD6C-0AA5-AD13-ED11-BC0C17D29731}"/>
                </a:ext>
              </a:extLst>
            </p:cNvPr>
            <p:cNvGrpSpPr/>
            <p:nvPr/>
          </p:nvGrpSpPr>
          <p:grpSpPr>
            <a:xfrm>
              <a:off x="211856" y="2833029"/>
              <a:ext cx="8283575" cy="778206"/>
              <a:chOff x="288053" y="2923080"/>
              <a:chExt cx="8283575" cy="778206"/>
            </a:xfrm>
          </p:grpSpPr>
          <p:sp>
            <p:nvSpPr>
              <p:cNvPr id="875" name="AutoShape 113">
                <a:extLst>
                  <a:ext uri="{FF2B5EF4-FFF2-40B4-BE49-F238E27FC236}">
                    <a16:creationId xmlns:a16="http://schemas.microsoft.com/office/drawing/2014/main" id="{67A611ED-D0E1-C03A-326C-9EA8A8616D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20000">
                <a:off x="288053" y="3281865"/>
                <a:ext cx="8283575" cy="419421"/>
              </a:xfrm>
              <a:prstGeom prst="rightArrow">
                <a:avLst>
                  <a:gd name="adj1" fmla="val 69278"/>
                  <a:gd name="adj2" fmla="val 82688"/>
                </a:avLst>
              </a:prstGeom>
              <a:solidFill>
                <a:srgbClr val="002570"/>
              </a:solidFill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Learning Process: Challenging Views and Gaining Insight</a:t>
                </a:r>
                <a:endPara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76" name="TextBox 875">
                <a:extLst>
                  <a:ext uri="{FF2B5EF4-FFF2-40B4-BE49-F238E27FC236}">
                    <a16:creationId xmlns:a16="http://schemas.microsoft.com/office/drawing/2014/main" id="{5C4568CB-49DD-A26C-334D-99F63A2E7564}"/>
                  </a:ext>
                </a:extLst>
              </p:cNvPr>
              <p:cNvSpPr txBox="1"/>
              <p:nvPr/>
            </p:nvSpPr>
            <p:spPr>
              <a:xfrm rot="21120000">
                <a:off x="6983348" y="2923080"/>
                <a:ext cx="122180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1000" i="1" dirty="0">
                    <a:solidFill>
                      <a:srgbClr val="001E5F">
                        <a:lumMod val="10000"/>
                        <a:lumOff val="90000"/>
                      </a:srgbClr>
                    </a:solidFill>
                    <a:latin typeface="Arial"/>
                  </a:rPr>
                  <a:t>©Ron Meyer 2023</a:t>
                </a:r>
                <a:endParaRPr lang="en-US" sz="1000" dirty="0">
                  <a:solidFill>
                    <a:srgbClr val="001E5F">
                      <a:lumMod val="10000"/>
                      <a:lumOff val="90000"/>
                    </a:srgbClr>
                  </a:solidFill>
                  <a:latin typeface="Arial"/>
                </a:endParaRPr>
              </a:p>
            </p:txBody>
          </p:sp>
        </p:grpSp>
        <p:grpSp>
          <p:nvGrpSpPr>
            <p:cNvPr id="877" name="Group 5">
              <a:extLst>
                <a:ext uri="{FF2B5EF4-FFF2-40B4-BE49-F238E27FC236}">
                  <a16:creationId xmlns:a16="http://schemas.microsoft.com/office/drawing/2014/main" id="{5ABA004F-7BF4-AA81-E83D-028819AB7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0309" y="961881"/>
              <a:ext cx="776288" cy="3454400"/>
              <a:chOff x="1078" y="1673"/>
              <a:chExt cx="489" cy="2176"/>
            </a:xfrm>
          </p:grpSpPr>
          <p:sp>
            <p:nvSpPr>
              <p:cNvPr id="878" name="Line 6">
                <a:extLst>
                  <a:ext uri="{FF2B5EF4-FFF2-40B4-BE49-F238E27FC236}">
                    <a16:creationId xmlns:a16="http://schemas.microsoft.com/office/drawing/2014/main" id="{0F8F7F19-4D8E-3DF4-BCF3-52DED8C85A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2" y="1673"/>
                <a:ext cx="0" cy="1678"/>
              </a:xfrm>
              <a:prstGeom prst="line">
                <a:avLst/>
              </a:prstGeom>
              <a:noFill/>
              <a:ln w="9525">
                <a:solidFill>
                  <a:srgbClr val="00257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9" name="Text Box 7">
                <a:extLst>
                  <a:ext uri="{FF2B5EF4-FFF2-40B4-BE49-F238E27FC236}">
                    <a16:creationId xmlns:a16="http://schemas.microsoft.com/office/drawing/2014/main" id="{B873CB64-3DED-126F-62A6-1397CE8109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8" y="3558"/>
                <a:ext cx="48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Idea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Viability</a:t>
                </a:r>
                <a:endParaRPr kumimoji="0" lang="nl-NL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2BCF947-682A-46C5-B7C4-D5BE32166B44}"/>
</file>

<file path=customXml/itemProps2.xml><?xml version="1.0" encoding="utf-8"?>
<ds:datastoreItem xmlns:ds="http://schemas.openxmlformats.org/officeDocument/2006/customXml" ds:itemID="{14338208-4855-436C-9EF2-AD07672BC165}"/>
</file>

<file path=customXml/itemProps3.xml><?xml version="1.0" encoding="utf-8"?>
<ds:datastoreItem xmlns:ds="http://schemas.openxmlformats.org/officeDocument/2006/customXml" ds:itemID="{7229D1CA-612E-4CA0-94EF-32DF5C3BAF2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732</TotalTime>
  <Words>90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15</cp:revision>
  <dcterms:created xsi:type="dcterms:W3CDTF">2022-05-31T06:36:37Z</dcterms:created>
  <dcterms:modified xsi:type="dcterms:W3CDTF">2025-04-16T12:42:35Z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