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8640763" cy="28797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F0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630A2F-50EB-41A3-BC02-4513BD81B96D}" v="1" dt="2024-07-31T13:14:52.9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36" d="100"/>
          <a:sy n="136" d="100"/>
        </p:scale>
        <p:origin x="86" y="5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0096" y="471289"/>
            <a:ext cx="6480572" cy="1002571"/>
          </a:xfrm>
        </p:spPr>
        <p:txBody>
          <a:bodyPr anchor="b"/>
          <a:lstStyle>
            <a:lvl1pPr algn="ctr">
              <a:defRPr sz="251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096" y="1512522"/>
            <a:ext cx="6480572" cy="695267"/>
          </a:xfrm>
        </p:spPr>
        <p:txBody>
          <a:bodyPr/>
          <a:lstStyle>
            <a:lvl1pPr marL="0" indent="0" algn="ctr">
              <a:buNone/>
              <a:defRPr sz="1008"/>
            </a:lvl1pPr>
            <a:lvl2pPr marL="191978" indent="0" algn="ctr">
              <a:buNone/>
              <a:defRPr sz="840"/>
            </a:lvl2pPr>
            <a:lvl3pPr marL="383957" indent="0" algn="ctr">
              <a:buNone/>
              <a:defRPr sz="756"/>
            </a:lvl3pPr>
            <a:lvl4pPr marL="575935" indent="0" algn="ctr">
              <a:buNone/>
              <a:defRPr sz="672"/>
            </a:lvl4pPr>
            <a:lvl5pPr marL="767913" indent="0" algn="ctr">
              <a:buNone/>
              <a:defRPr sz="672"/>
            </a:lvl5pPr>
            <a:lvl6pPr marL="959891" indent="0" algn="ctr">
              <a:buNone/>
              <a:defRPr sz="672"/>
            </a:lvl6pPr>
            <a:lvl7pPr marL="1151870" indent="0" algn="ctr">
              <a:buNone/>
              <a:defRPr sz="672"/>
            </a:lvl7pPr>
            <a:lvl8pPr marL="1343848" indent="0" algn="ctr">
              <a:buNone/>
              <a:defRPr sz="672"/>
            </a:lvl8pPr>
            <a:lvl9pPr marL="1535826" indent="0" algn="ctr">
              <a:buNone/>
              <a:defRPr sz="67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B81DF-289C-4265-A2B7-9318DF873876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7D72-DD4A-4426-91CB-7000D3FAC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906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B81DF-289C-4265-A2B7-9318DF873876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7D72-DD4A-4426-91CB-7000D3FAC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125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83546" y="153319"/>
            <a:ext cx="1863165" cy="244043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052" y="153319"/>
            <a:ext cx="5481484" cy="24404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B81DF-289C-4265-A2B7-9318DF873876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7D72-DD4A-4426-91CB-7000D3FAC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990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B81DF-289C-4265-A2B7-9318DF873876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7D72-DD4A-4426-91CB-7000D3FAC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334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552" y="717932"/>
            <a:ext cx="7452658" cy="1197885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552" y="1927150"/>
            <a:ext cx="7452658" cy="629940"/>
          </a:xfrm>
        </p:spPr>
        <p:txBody>
          <a:bodyPr/>
          <a:lstStyle>
            <a:lvl1pPr marL="0" indent="0">
              <a:buNone/>
              <a:defRPr sz="1008">
                <a:solidFill>
                  <a:schemeClr val="tx1">
                    <a:tint val="75000"/>
                  </a:schemeClr>
                </a:solidFill>
              </a:defRPr>
            </a:lvl1pPr>
            <a:lvl2pPr marL="191978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2pPr>
            <a:lvl3pPr marL="383957" indent="0">
              <a:buNone/>
              <a:defRPr sz="756">
                <a:solidFill>
                  <a:schemeClr val="tx1">
                    <a:tint val="75000"/>
                  </a:schemeClr>
                </a:solidFill>
              </a:defRPr>
            </a:lvl3pPr>
            <a:lvl4pPr marL="575935" indent="0">
              <a:buNone/>
              <a:defRPr sz="672">
                <a:solidFill>
                  <a:schemeClr val="tx1">
                    <a:tint val="75000"/>
                  </a:schemeClr>
                </a:solidFill>
              </a:defRPr>
            </a:lvl4pPr>
            <a:lvl5pPr marL="767913" indent="0">
              <a:buNone/>
              <a:defRPr sz="672">
                <a:solidFill>
                  <a:schemeClr val="tx1">
                    <a:tint val="75000"/>
                  </a:schemeClr>
                </a:solidFill>
              </a:defRPr>
            </a:lvl5pPr>
            <a:lvl6pPr marL="959891" indent="0">
              <a:buNone/>
              <a:defRPr sz="672">
                <a:solidFill>
                  <a:schemeClr val="tx1">
                    <a:tint val="75000"/>
                  </a:schemeClr>
                </a:solidFill>
              </a:defRPr>
            </a:lvl6pPr>
            <a:lvl7pPr marL="1151870" indent="0">
              <a:buNone/>
              <a:defRPr sz="672">
                <a:solidFill>
                  <a:schemeClr val="tx1">
                    <a:tint val="75000"/>
                  </a:schemeClr>
                </a:solidFill>
              </a:defRPr>
            </a:lvl7pPr>
            <a:lvl8pPr marL="1343848" indent="0">
              <a:buNone/>
              <a:defRPr sz="672">
                <a:solidFill>
                  <a:schemeClr val="tx1">
                    <a:tint val="75000"/>
                  </a:schemeClr>
                </a:solidFill>
              </a:defRPr>
            </a:lvl8pPr>
            <a:lvl9pPr marL="1535826" indent="0">
              <a:buNone/>
              <a:defRPr sz="67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B81DF-289C-4265-A2B7-9318DF873876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7D72-DD4A-4426-91CB-7000D3FAC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42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053" y="766593"/>
            <a:ext cx="3672324" cy="18271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4386" y="766593"/>
            <a:ext cx="3672324" cy="18271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B81DF-289C-4265-A2B7-9318DF873876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7D72-DD4A-4426-91CB-7000D3FAC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636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153319"/>
            <a:ext cx="7452658" cy="55661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178" y="705933"/>
            <a:ext cx="3655447" cy="345967"/>
          </a:xfrm>
        </p:spPr>
        <p:txBody>
          <a:bodyPr anchor="b"/>
          <a:lstStyle>
            <a:lvl1pPr marL="0" indent="0">
              <a:buNone/>
              <a:defRPr sz="1008" b="1"/>
            </a:lvl1pPr>
            <a:lvl2pPr marL="191978" indent="0">
              <a:buNone/>
              <a:defRPr sz="840" b="1"/>
            </a:lvl2pPr>
            <a:lvl3pPr marL="383957" indent="0">
              <a:buNone/>
              <a:defRPr sz="756" b="1"/>
            </a:lvl3pPr>
            <a:lvl4pPr marL="575935" indent="0">
              <a:buNone/>
              <a:defRPr sz="672" b="1"/>
            </a:lvl4pPr>
            <a:lvl5pPr marL="767913" indent="0">
              <a:buNone/>
              <a:defRPr sz="672" b="1"/>
            </a:lvl5pPr>
            <a:lvl6pPr marL="959891" indent="0">
              <a:buNone/>
              <a:defRPr sz="672" b="1"/>
            </a:lvl6pPr>
            <a:lvl7pPr marL="1151870" indent="0">
              <a:buNone/>
              <a:defRPr sz="672" b="1"/>
            </a:lvl7pPr>
            <a:lvl8pPr marL="1343848" indent="0">
              <a:buNone/>
              <a:defRPr sz="672" b="1"/>
            </a:lvl8pPr>
            <a:lvl9pPr marL="1535826" indent="0">
              <a:buNone/>
              <a:defRPr sz="67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178" y="1051899"/>
            <a:ext cx="3655447" cy="15471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386" y="705933"/>
            <a:ext cx="3673450" cy="345967"/>
          </a:xfrm>
        </p:spPr>
        <p:txBody>
          <a:bodyPr anchor="b"/>
          <a:lstStyle>
            <a:lvl1pPr marL="0" indent="0">
              <a:buNone/>
              <a:defRPr sz="1008" b="1"/>
            </a:lvl1pPr>
            <a:lvl2pPr marL="191978" indent="0">
              <a:buNone/>
              <a:defRPr sz="840" b="1"/>
            </a:lvl2pPr>
            <a:lvl3pPr marL="383957" indent="0">
              <a:buNone/>
              <a:defRPr sz="756" b="1"/>
            </a:lvl3pPr>
            <a:lvl4pPr marL="575935" indent="0">
              <a:buNone/>
              <a:defRPr sz="672" b="1"/>
            </a:lvl4pPr>
            <a:lvl5pPr marL="767913" indent="0">
              <a:buNone/>
              <a:defRPr sz="672" b="1"/>
            </a:lvl5pPr>
            <a:lvl6pPr marL="959891" indent="0">
              <a:buNone/>
              <a:defRPr sz="672" b="1"/>
            </a:lvl6pPr>
            <a:lvl7pPr marL="1151870" indent="0">
              <a:buNone/>
              <a:defRPr sz="672" b="1"/>
            </a:lvl7pPr>
            <a:lvl8pPr marL="1343848" indent="0">
              <a:buNone/>
              <a:defRPr sz="672" b="1"/>
            </a:lvl8pPr>
            <a:lvl9pPr marL="1535826" indent="0">
              <a:buNone/>
              <a:defRPr sz="67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4386" y="1051899"/>
            <a:ext cx="3673450" cy="15471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B81DF-289C-4265-A2B7-9318DF873876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7D72-DD4A-4426-91CB-7000D3FAC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238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B81DF-289C-4265-A2B7-9318DF873876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7D72-DD4A-4426-91CB-7000D3FAC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107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B81DF-289C-4265-A2B7-9318DF873876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7D72-DD4A-4426-91CB-7000D3FAC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446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191982"/>
            <a:ext cx="2786871" cy="671936"/>
          </a:xfrm>
        </p:spPr>
        <p:txBody>
          <a:bodyPr anchor="b"/>
          <a:lstStyle>
            <a:lvl1pPr>
              <a:defRPr sz="134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3450" y="414627"/>
            <a:ext cx="4374386" cy="2046471"/>
          </a:xfrm>
        </p:spPr>
        <p:txBody>
          <a:bodyPr/>
          <a:lstStyle>
            <a:lvl1pPr>
              <a:defRPr sz="1344"/>
            </a:lvl1pPr>
            <a:lvl2pPr>
              <a:defRPr sz="1176"/>
            </a:lvl2pPr>
            <a:lvl3pPr>
              <a:defRPr sz="1008"/>
            </a:lvl3pPr>
            <a:lvl4pPr>
              <a:defRPr sz="840"/>
            </a:lvl4pPr>
            <a:lvl5pPr>
              <a:defRPr sz="840"/>
            </a:lvl5pPr>
            <a:lvl6pPr>
              <a:defRPr sz="840"/>
            </a:lvl6pPr>
            <a:lvl7pPr>
              <a:defRPr sz="840"/>
            </a:lvl7pPr>
            <a:lvl8pPr>
              <a:defRPr sz="840"/>
            </a:lvl8pPr>
            <a:lvl9pPr>
              <a:defRPr sz="8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863918"/>
            <a:ext cx="2786871" cy="1600514"/>
          </a:xfrm>
        </p:spPr>
        <p:txBody>
          <a:bodyPr/>
          <a:lstStyle>
            <a:lvl1pPr marL="0" indent="0">
              <a:buNone/>
              <a:defRPr sz="672"/>
            </a:lvl1pPr>
            <a:lvl2pPr marL="191978" indent="0">
              <a:buNone/>
              <a:defRPr sz="588"/>
            </a:lvl2pPr>
            <a:lvl3pPr marL="383957" indent="0">
              <a:buNone/>
              <a:defRPr sz="504"/>
            </a:lvl3pPr>
            <a:lvl4pPr marL="575935" indent="0">
              <a:buNone/>
              <a:defRPr sz="420"/>
            </a:lvl4pPr>
            <a:lvl5pPr marL="767913" indent="0">
              <a:buNone/>
              <a:defRPr sz="420"/>
            </a:lvl5pPr>
            <a:lvl6pPr marL="959891" indent="0">
              <a:buNone/>
              <a:defRPr sz="420"/>
            </a:lvl6pPr>
            <a:lvl7pPr marL="1151870" indent="0">
              <a:buNone/>
              <a:defRPr sz="420"/>
            </a:lvl7pPr>
            <a:lvl8pPr marL="1343848" indent="0">
              <a:buNone/>
              <a:defRPr sz="420"/>
            </a:lvl8pPr>
            <a:lvl9pPr marL="1535826" indent="0">
              <a:buNone/>
              <a:defRPr sz="42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B81DF-289C-4265-A2B7-9318DF873876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7D72-DD4A-4426-91CB-7000D3FAC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184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191982"/>
            <a:ext cx="2786871" cy="671936"/>
          </a:xfrm>
        </p:spPr>
        <p:txBody>
          <a:bodyPr anchor="b"/>
          <a:lstStyle>
            <a:lvl1pPr>
              <a:defRPr sz="134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73450" y="414627"/>
            <a:ext cx="4374386" cy="2046471"/>
          </a:xfrm>
        </p:spPr>
        <p:txBody>
          <a:bodyPr anchor="t"/>
          <a:lstStyle>
            <a:lvl1pPr marL="0" indent="0">
              <a:buNone/>
              <a:defRPr sz="1344"/>
            </a:lvl1pPr>
            <a:lvl2pPr marL="191978" indent="0">
              <a:buNone/>
              <a:defRPr sz="1176"/>
            </a:lvl2pPr>
            <a:lvl3pPr marL="383957" indent="0">
              <a:buNone/>
              <a:defRPr sz="1008"/>
            </a:lvl3pPr>
            <a:lvl4pPr marL="575935" indent="0">
              <a:buNone/>
              <a:defRPr sz="840"/>
            </a:lvl4pPr>
            <a:lvl5pPr marL="767913" indent="0">
              <a:buNone/>
              <a:defRPr sz="840"/>
            </a:lvl5pPr>
            <a:lvl6pPr marL="959891" indent="0">
              <a:buNone/>
              <a:defRPr sz="840"/>
            </a:lvl6pPr>
            <a:lvl7pPr marL="1151870" indent="0">
              <a:buNone/>
              <a:defRPr sz="840"/>
            </a:lvl7pPr>
            <a:lvl8pPr marL="1343848" indent="0">
              <a:buNone/>
              <a:defRPr sz="840"/>
            </a:lvl8pPr>
            <a:lvl9pPr marL="1535826" indent="0">
              <a:buNone/>
              <a:defRPr sz="84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863918"/>
            <a:ext cx="2786871" cy="1600514"/>
          </a:xfrm>
        </p:spPr>
        <p:txBody>
          <a:bodyPr/>
          <a:lstStyle>
            <a:lvl1pPr marL="0" indent="0">
              <a:buNone/>
              <a:defRPr sz="672"/>
            </a:lvl1pPr>
            <a:lvl2pPr marL="191978" indent="0">
              <a:buNone/>
              <a:defRPr sz="588"/>
            </a:lvl2pPr>
            <a:lvl3pPr marL="383957" indent="0">
              <a:buNone/>
              <a:defRPr sz="504"/>
            </a:lvl3pPr>
            <a:lvl4pPr marL="575935" indent="0">
              <a:buNone/>
              <a:defRPr sz="420"/>
            </a:lvl4pPr>
            <a:lvl5pPr marL="767913" indent="0">
              <a:buNone/>
              <a:defRPr sz="420"/>
            </a:lvl5pPr>
            <a:lvl6pPr marL="959891" indent="0">
              <a:buNone/>
              <a:defRPr sz="420"/>
            </a:lvl6pPr>
            <a:lvl7pPr marL="1151870" indent="0">
              <a:buNone/>
              <a:defRPr sz="420"/>
            </a:lvl7pPr>
            <a:lvl8pPr marL="1343848" indent="0">
              <a:buNone/>
              <a:defRPr sz="420"/>
            </a:lvl8pPr>
            <a:lvl9pPr marL="1535826" indent="0">
              <a:buNone/>
              <a:defRPr sz="42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B81DF-289C-4265-A2B7-9318DF873876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D7D72-DD4A-4426-91CB-7000D3FAC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552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53" y="153319"/>
            <a:ext cx="7452658" cy="5566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53" y="766593"/>
            <a:ext cx="7452658" cy="18271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052" y="2669079"/>
            <a:ext cx="1944172" cy="1533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B81DF-289C-4265-A2B7-9318DF873876}" type="datetimeFigureOut">
              <a:rPr lang="en-US" smtClean="0"/>
              <a:t>4/16/2025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2253" y="2669079"/>
            <a:ext cx="2916258" cy="1533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02539" y="2669079"/>
            <a:ext cx="1944172" cy="15331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D7D72-DD4A-4426-91CB-7000D3FAC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605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383957" rtl="0" eaLnBrk="1" latinLnBrk="0" hangingPunct="1">
        <a:lnSpc>
          <a:spcPct val="90000"/>
        </a:lnSpc>
        <a:spcBef>
          <a:spcPct val="0"/>
        </a:spcBef>
        <a:buNone/>
        <a:defRPr sz="184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5989" indent="-95989" algn="l" defTabSz="383957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176" kern="1200">
          <a:solidFill>
            <a:schemeClr val="tx1"/>
          </a:solidFill>
          <a:latin typeface="+mn-lt"/>
          <a:ea typeface="+mn-ea"/>
          <a:cs typeface="+mn-cs"/>
        </a:defRPr>
      </a:lvl1pPr>
      <a:lvl2pPr marL="287967" indent="-95989" algn="l" defTabSz="383957" rtl="0" eaLnBrk="1" latinLnBrk="0" hangingPunct="1">
        <a:lnSpc>
          <a:spcPct val="90000"/>
        </a:lnSpc>
        <a:spcBef>
          <a:spcPts val="210"/>
        </a:spcBef>
        <a:buFont typeface="Arial" panose="020B0604020202020204" pitchFamily="34" charset="0"/>
        <a:buChar char="•"/>
        <a:defRPr sz="1008" kern="1200">
          <a:solidFill>
            <a:schemeClr val="tx1"/>
          </a:solidFill>
          <a:latin typeface="+mn-lt"/>
          <a:ea typeface="+mn-ea"/>
          <a:cs typeface="+mn-cs"/>
        </a:defRPr>
      </a:lvl2pPr>
      <a:lvl3pPr marL="479946" indent="-95989" algn="l" defTabSz="383957" rtl="0" eaLnBrk="1" latinLnBrk="0" hangingPunct="1">
        <a:lnSpc>
          <a:spcPct val="90000"/>
        </a:lnSpc>
        <a:spcBef>
          <a:spcPts val="210"/>
        </a:spcBef>
        <a:buFont typeface="Arial" panose="020B0604020202020204" pitchFamily="34" charset="0"/>
        <a:buChar char="•"/>
        <a:defRPr sz="840" kern="1200">
          <a:solidFill>
            <a:schemeClr val="tx1"/>
          </a:solidFill>
          <a:latin typeface="+mn-lt"/>
          <a:ea typeface="+mn-ea"/>
          <a:cs typeface="+mn-cs"/>
        </a:defRPr>
      </a:lvl3pPr>
      <a:lvl4pPr marL="671924" indent="-95989" algn="l" defTabSz="383957" rtl="0" eaLnBrk="1" latinLnBrk="0" hangingPunct="1">
        <a:lnSpc>
          <a:spcPct val="90000"/>
        </a:lnSpc>
        <a:spcBef>
          <a:spcPts val="210"/>
        </a:spcBef>
        <a:buFont typeface="Arial" panose="020B0604020202020204" pitchFamily="34" charset="0"/>
        <a:buChar char="•"/>
        <a:defRPr sz="756" kern="1200">
          <a:solidFill>
            <a:schemeClr val="tx1"/>
          </a:solidFill>
          <a:latin typeface="+mn-lt"/>
          <a:ea typeface="+mn-ea"/>
          <a:cs typeface="+mn-cs"/>
        </a:defRPr>
      </a:lvl4pPr>
      <a:lvl5pPr marL="863902" indent="-95989" algn="l" defTabSz="383957" rtl="0" eaLnBrk="1" latinLnBrk="0" hangingPunct="1">
        <a:lnSpc>
          <a:spcPct val="90000"/>
        </a:lnSpc>
        <a:spcBef>
          <a:spcPts val="210"/>
        </a:spcBef>
        <a:buFont typeface="Arial" panose="020B0604020202020204" pitchFamily="34" charset="0"/>
        <a:buChar char="•"/>
        <a:defRPr sz="756" kern="1200">
          <a:solidFill>
            <a:schemeClr val="tx1"/>
          </a:solidFill>
          <a:latin typeface="+mn-lt"/>
          <a:ea typeface="+mn-ea"/>
          <a:cs typeface="+mn-cs"/>
        </a:defRPr>
      </a:lvl5pPr>
      <a:lvl6pPr marL="1055881" indent="-95989" algn="l" defTabSz="383957" rtl="0" eaLnBrk="1" latinLnBrk="0" hangingPunct="1">
        <a:lnSpc>
          <a:spcPct val="90000"/>
        </a:lnSpc>
        <a:spcBef>
          <a:spcPts val="210"/>
        </a:spcBef>
        <a:buFont typeface="Arial" panose="020B0604020202020204" pitchFamily="34" charset="0"/>
        <a:buChar char="•"/>
        <a:defRPr sz="756" kern="1200">
          <a:solidFill>
            <a:schemeClr val="tx1"/>
          </a:solidFill>
          <a:latin typeface="+mn-lt"/>
          <a:ea typeface="+mn-ea"/>
          <a:cs typeface="+mn-cs"/>
        </a:defRPr>
      </a:lvl6pPr>
      <a:lvl7pPr marL="1247859" indent="-95989" algn="l" defTabSz="383957" rtl="0" eaLnBrk="1" latinLnBrk="0" hangingPunct="1">
        <a:lnSpc>
          <a:spcPct val="90000"/>
        </a:lnSpc>
        <a:spcBef>
          <a:spcPts val="210"/>
        </a:spcBef>
        <a:buFont typeface="Arial" panose="020B0604020202020204" pitchFamily="34" charset="0"/>
        <a:buChar char="•"/>
        <a:defRPr sz="756" kern="1200">
          <a:solidFill>
            <a:schemeClr val="tx1"/>
          </a:solidFill>
          <a:latin typeface="+mn-lt"/>
          <a:ea typeface="+mn-ea"/>
          <a:cs typeface="+mn-cs"/>
        </a:defRPr>
      </a:lvl7pPr>
      <a:lvl8pPr marL="1439837" indent="-95989" algn="l" defTabSz="383957" rtl="0" eaLnBrk="1" latinLnBrk="0" hangingPunct="1">
        <a:lnSpc>
          <a:spcPct val="90000"/>
        </a:lnSpc>
        <a:spcBef>
          <a:spcPts val="210"/>
        </a:spcBef>
        <a:buFont typeface="Arial" panose="020B0604020202020204" pitchFamily="34" charset="0"/>
        <a:buChar char="•"/>
        <a:defRPr sz="756" kern="1200">
          <a:solidFill>
            <a:schemeClr val="tx1"/>
          </a:solidFill>
          <a:latin typeface="+mn-lt"/>
          <a:ea typeface="+mn-ea"/>
          <a:cs typeface="+mn-cs"/>
        </a:defRPr>
      </a:lvl8pPr>
      <a:lvl9pPr marL="1631815" indent="-95989" algn="l" defTabSz="383957" rtl="0" eaLnBrk="1" latinLnBrk="0" hangingPunct="1">
        <a:lnSpc>
          <a:spcPct val="90000"/>
        </a:lnSpc>
        <a:spcBef>
          <a:spcPts val="210"/>
        </a:spcBef>
        <a:buFont typeface="Arial" panose="020B0604020202020204" pitchFamily="34" charset="0"/>
        <a:buChar char="•"/>
        <a:defRPr sz="7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3957" rtl="0" eaLnBrk="1" latinLnBrk="0" hangingPunct="1">
        <a:defRPr sz="756" kern="1200">
          <a:solidFill>
            <a:schemeClr val="tx1"/>
          </a:solidFill>
          <a:latin typeface="+mn-lt"/>
          <a:ea typeface="+mn-ea"/>
          <a:cs typeface="+mn-cs"/>
        </a:defRPr>
      </a:lvl1pPr>
      <a:lvl2pPr marL="191978" algn="l" defTabSz="383957" rtl="0" eaLnBrk="1" latinLnBrk="0" hangingPunct="1">
        <a:defRPr sz="756" kern="1200">
          <a:solidFill>
            <a:schemeClr val="tx1"/>
          </a:solidFill>
          <a:latin typeface="+mn-lt"/>
          <a:ea typeface="+mn-ea"/>
          <a:cs typeface="+mn-cs"/>
        </a:defRPr>
      </a:lvl2pPr>
      <a:lvl3pPr marL="383957" algn="l" defTabSz="383957" rtl="0" eaLnBrk="1" latinLnBrk="0" hangingPunct="1">
        <a:defRPr sz="756" kern="1200">
          <a:solidFill>
            <a:schemeClr val="tx1"/>
          </a:solidFill>
          <a:latin typeface="+mn-lt"/>
          <a:ea typeface="+mn-ea"/>
          <a:cs typeface="+mn-cs"/>
        </a:defRPr>
      </a:lvl3pPr>
      <a:lvl4pPr marL="575935" algn="l" defTabSz="383957" rtl="0" eaLnBrk="1" latinLnBrk="0" hangingPunct="1">
        <a:defRPr sz="756" kern="1200">
          <a:solidFill>
            <a:schemeClr val="tx1"/>
          </a:solidFill>
          <a:latin typeface="+mn-lt"/>
          <a:ea typeface="+mn-ea"/>
          <a:cs typeface="+mn-cs"/>
        </a:defRPr>
      </a:lvl4pPr>
      <a:lvl5pPr marL="767913" algn="l" defTabSz="383957" rtl="0" eaLnBrk="1" latinLnBrk="0" hangingPunct="1">
        <a:defRPr sz="756" kern="1200">
          <a:solidFill>
            <a:schemeClr val="tx1"/>
          </a:solidFill>
          <a:latin typeface="+mn-lt"/>
          <a:ea typeface="+mn-ea"/>
          <a:cs typeface="+mn-cs"/>
        </a:defRPr>
      </a:lvl5pPr>
      <a:lvl6pPr marL="959891" algn="l" defTabSz="383957" rtl="0" eaLnBrk="1" latinLnBrk="0" hangingPunct="1">
        <a:defRPr sz="756" kern="1200">
          <a:solidFill>
            <a:schemeClr val="tx1"/>
          </a:solidFill>
          <a:latin typeface="+mn-lt"/>
          <a:ea typeface="+mn-ea"/>
          <a:cs typeface="+mn-cs"/>
        </a:defRPr>
      </a:lvl6pPr>
      <a:lvl7pPr marL="1151870" algn="l" defTabSz="383957" rtl="0" eaLnBrk="1" latinLnBrk="0" hangingPunct="1">
        <a:defRPr sz="756" kern="1200">
          <a:solidFill>
            <a:schemeClr val="tx1"/>
          </a:solidFill>
          <a:latin typeface="+mn-lt"/>
          <a:ea typeface="+mn-ea"/>
          <a:cs typeface="+mn-cs"/>
        </a:defRPr>
      </a:lvl7pPr>
      <a:lvl8pPr marL="1343848" algn="l" defTabSz="383957" rtl="0" eaLnBrk="1" latinLnBrk="0" hangingPunct="1">
        <a:defRPr sz="756" kern="1200">
          <a:solidFill>
            <a:schemeClr val="tx1"/>
          </a:solidFill>
          <a:latin typeface="+mn-lt"/>
          <a:ea typeface="+mn-ea"/>
          <a:cs typeface="+mn-cs"/>
        </a:defRPr>
      </a:lvl8pPr>
      <a:lvl9pPr marL="1535826" algn="l" defTabSz="383957" rtl="0" eaLnBrk="1" latinLnBrk="0" hangingPunct="1">
        <a:defRPr sz="75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Cloud 70">
            <a:extLst>
              <a:ext uri="{FF2B5EF4-FFF2-40B4-BE49-F238E27FC236}">
                <a16:creationId xmlns:a16="http://schemas.microsoft.com/office/drawing/2014/main" id="{315E6C58-CAB9-823F-89D8-F00886F25BEE}"/>
              </a:ext>
            </a:extLst>
          </p:cNvPr>
          <p:cNvSpPr/>
          <p:nvPr/>
        </p:nvSpPr>
        <p:spPr bwMode="auto">
          <a:xfrm rot="21350403">
            <a:off x="6880018" y="309856"/>
            <a:ext cx="1730325" cy="2218377"/>
          </a:xfrm>
          <a:prstGeom prst="cloud">
            <a:avLst/>
          </a:prstGeom>
          <a:solidFill>
            <a:srgbClr val="425690">
              <a:lumMod val="40000"/>
              <a:lumOff val="6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0F3895E7-A602-778A-8A49-E0D16161E651}"/>
              </a:ext>
            </a:extLst>
          </p:cNvPr>
          <p:cNvSpPr/>
          <p:nvPr/>
        </p:nvSpPr>
        <p:spPr bwMode="auto">
          <a:xfrm>
            <a:off x="7039435" y="1674577"/>
            <a:ext cx="1463040" cy="1097280"/>
          </a:xfrm>
          <a:prstGeom prst="ellipse">
            <a:avLst/>
          </a:prstGeom>
          <a:solidFill>
            <a:srgbClr val="EBF0F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rPr>
              <a:t>Visioning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lang="en-US" sz="1400" b="1" kern="0" dirty="0">
              <a:solidFill>
                <a:schemeClr val="accent1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5E9BC949-AD7D-9320-B842-569670BCD917}"/>
              </a:ext>
            </a:extLst>
          </p:cNvPr>
          <p:cNvGrpSpPr/>
          <p:nvPr/>
        </p:nvGrpSpPr>
        <p:grpSpPr>
          <a:xfrm>
            <a:off x="1567107" y="83763"/>
            <a:ext cx="5185099" cy="2711609"/>
            <a:chOff x="1896267" y="2348878"/>
            <a:chExt cx="4907982" cy="2711609"/>
          </a:xfrm>
          <a:solidFill>
            <a:schemeClr val="accent1">
              <a:lumMod val="20000"/>
              <a:lumOff val="80000"/>
            </a:schemeClr>
          </a:solidFill>
          <a:effectLst/>
        </p:grpSpPr>
        <p:sp>
          <p:nvSpPr>
            <p:cNvPr id="74" name="Trapezoid 73">
              <a:extLst>
                <a:ext uri="{FF2B5EF4-FFF2-40B4-BE49-F238E27FC236}">
                  <a16:creationId xmlns:a16="http://schemas.microsoft.com/office/drawing/2014/main" id="{047B2327-5AD5-8BD8-FA4A-C62189F645BA}"/>
                </a:ext>
              </a:extLst>
            </p:cNvPr>
            <p:cNvSpPr/>
            <p:nvPr/>
          </p:nvSpPr>
          <p:spPr bwMode="auto">
            <a:xfrm rot="16200000">
              <a:off x="2994453" y="1250692"/>
              <a:ext cx="2711609" cy="4907982"/>
            </a:xfrm>
            <a:prstGeom prst="trapezoid">
              <a:avLst>
                <a:gd name="adj" fmla="val 34101"/>
              </a:avLst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2E95B102-3665-C5B2-ADAC-E42991656D96}"/>
                </a:ext>
              </a:extLst>
            </p:cNvPr>
            <p:cNvSpPr txBox="1"/>
            <p:nvPr/>
          </p:nvSpPr>
          <p:spPr>
            <a:xfrm>
              <a:off x="5573295" y="2602004"/>
              <a:ext cx="1063112" cy="584775"/>
            </a:xfrm>
            <a:prstGeom prst="rect">
              <a:avLst/>
            </a:prstGeom>
            <a:grpFill/>
            <a:ln>
              <a:noFill/>
            </a:ln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Strategic</a:t>
              </a: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Agility</a:t>
              </a:r>
            </a:p>
          </p:txBody>
        </p:sp>
      </p:grpSp>
      <p:sp>
        <p:nvSpPr>
          <p:cNvPr id="76" name="Rectangle: Rounded Corners 75">
            <a:extLst>
              <a:ext uri="{FF2B5EF4-FFF2-40B4-BE49-F238E27FC236}">
                <a16:creationId xmlns:a16="http://schemas.microsoft.com/office/drawing/2014/main" id="{CAC24F9F-F943-06F9-91C9-52A06D572480}"/>
              </a:ext>
            </a:extLst>
          </p:cNvPr>
          <p:cNvSpPr/>
          <p:nvPr/>
        </p:nvSpPr>
        <p:spPr bwMode="auto">
          <a:xfrm>
            <a:off x="1641356" y="918489"/>
            <a:ext cx="1446545" cy="1042745"/>
          </a:xfrm>
          <a:prstGeom prst="roundRect">
            <a:avLst/>
          </a:prstGeom>
          <a:solidFill>
            <a:srgbClr val="EBF0F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rPr>
              <a:t>Betting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lang="en-US" sz="1400" b="1" kern="0" dirty="0">
              <a:solidFill>
                <a:schemeClr val="accent1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77" name="Arrow: Right 76">
            <a:extLst>
              <a:ext uri="{FF2B5EF4-FFF2-40B4-BE49-F238E27FC236}">
                <a16:creationId xmlns:a16="http://schemas.microsoft.com/office/drawing/2014/main" id="{DEE87F24-FC82-0A54-6432-AA30B4B52A47}"/>
              </a:ext>
            </a:extLst>
          </p:cNvPr>
          <p:cNvSpPr/>
          <p:nvPr/>
        </p:nvSpPr>
        <p:spPr bwMode="auto">
          <a:xfrm>
            <a:off x="3263497" y="339826"/>
            <a:ext cx="1828800" cy="1097280"/>
          </a:xfrm>
          <a:prstGeom prst="rightArrow">
            <a:avLst>
              <a:gd name="adj1" fmla="val 75806"/>
              <a:gd name="adj2" fmla="val 23118"/>
            </a:avLst>
          </a:prstGeom>
          <a:solidFill>
            <a:srgbClr val="EBF0F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rPr>
              <a:t>Acting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lang="en-US" sz="1400" b="1" kern="0" dirty="0">
              <a:solidFill>
                <a:schemeClr val="accent1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78" name="Star: 24 Points 77">
            <a:extLst>
              <a:ext uri="{FF2B5EF4-FFF2-40B4-BE49-F238E27FC236}">
                <a16:creationId xmlns:a16="http://schemas.microsoft.com/office/drawing/2014/main" id="{A53D254D-9A4C-997B-9C4D-8CBFE2FDC44A}"/>
              </a:ext>
            </a:extLst>
          </p:cNvPr>
          <p:cNvSpPr/>
          <p:nvPr/>
        </p:nvSpPr>
        <p:spPr bwMode="auto">
          <a:xfrm>
            <a:off x="3263497" y="1358048"/>
            <a:ext cx="1817871" cy="1285001"/>
          </a:xfrm>
          <a:prstGeom prst="star24">
            <a:avLst/>
          </a:prstGeom>
          <a:solidFill>
            <a:srgbClr val="EBF0F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rPr>
              <a:t>Learning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lang="en-US" sz="1400" b="1" kern="0" dirty="0">
              <a:solidFill>
                <a:schemeClr val="accent1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79" name="Arrow: Up-Down 78">
            <a:extLst>
              <a:ext uri="{FF2B5EF4-FFF2-40B4-BE49-F238E27FC236}">
                <a16:creationId xmlns:a16="http://schemas.microsoft.com/office/drawing/2014/main" id="{E9B24870-B1CC-C115-633D-FD243ECA5307}"/>
              </a:ext>
            </a:extLst>
          </p:cNvPr>
          <p:cNvSpPr/>
          <p:nvPr/>
        </p:nvSpPr>
        <p:spPr bwMode="auto">
          <a:xfrm>
            <a:off x="5093239" y="927509"/>
            <a:ext cx="1779147" cy="1512167"/>
          </a:xfrm>
          <a:prstGeom prst="upDownArrow">
            <a:avLst>
              <a:gd name="adj1" fmla="val 79134"/>
              <a:gd name="adj2" fmla="val 23571"/>
            </a:avLst>
          </a:prstGeom>
          <a:solidFill>
            <a:srgbClr val="EBF0F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rPr>
              <a:t>Harmonizing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lang="en-US" sz="1400" b="1" kern="0" dirty="0">
              <a:solidFill>
                <a:schemeClr val="accent1">
                  <a:lumMod val="50000"/>
                </a:schemeClr>
              </a:solidFill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0F522EDE-49C9-572F-D130-54C5317E0992}"/>
              </a:ext>
            </a:extLst>
          </p:cNvPr>
          <p:cNvSpPr/>
          <p:nvPr/>
        </p:nvSpPr>
        <p:spPr>
          <a:xfrm>
            <a:off x="44418" y="897044"/>
            <a:ext cx="1440000" cy="104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Current</a:t>
            </a:r>
          </a:p>
          <a:p>
            <a:pPr algn="ctr"/>
            <a:r>
              <a:rPr lang="en-GB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8AB1513D-EA0A-AFC2-21B3-78FFCCE0E17D}"/>
              </a:ext>
            </a:extLst>
          </p:cNvPr>
          <p:cNvSpPr txBox="1"/>
          <p:nvPr/>
        </p:nvSpPr>
        <p:spPr>
          <a:xfrm>
            <a:off x="7359624" y="911678"/>
            <a:ext cx="8226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Future</a:t>
            </a:r>
          </a:p>
          <a:p>
            <a:pPr algn="ctr"/>
            <a:r>
              <a:rPr lang="en-GB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</a:t>
            </a:r>
            <a:endParaRPr lang="en-NL" sz="16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54">
            <a:extLst>
              <a:ext uri="{FF2B5EF4-FFF2-40B4-BE49-F238E27FC236}">
                <a16:creationId xmlns:a16="http://schemas.microsoft.com/office/drawing/2014/main" id="{B6F55FDA-ADC2-8F6C-4348-08F4C248E47D}"/>
              </a:ext>
            </a:extLst>
          </p:cNvPr>
          <p:cNvSpPr txBox="1"/>
          <p:nvPr/>
        </p:nvSpPr>
        <p:spPr>
          <a:xfrm rot="564943">
            <a:off x="5701944" y="2467941"/>
            <a:ext cx="104387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i="1" dirty="0">
                <a:solidFill>
                  <a:schemeClr val="accent1">
                    <a:lumMod val="50000"/>
                  </a:schemeClr>
                </a:solidFill>
              </a:rPr>
              <a:t>©Ron Meyer 2020</a:t>
            </a:r>
            <a:endParaRPr lang="en-US" sz="9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557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6" grpId="0" animBg="1"/>
      <p:bldP spid="77" grpId="0" animBg="1"/>
      <p:bldP spid="78" grpId="0" animBg="1"/>
      <p:bldP spid="7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05B47BEC59CA4B8089A6B4ED63D959" ma:contentTypeVersion="16" ma:contentTypeDescription="Een nieuw document maken." ma:contentTypeScope="" ma:versionID="aeb1e2d94d5f2f9a0f971c23b2fcbf48">
  <xsd:schema xmlns:xsd="http://www.w3.org/2001/XMLSchema" xmlns:xs="http://www.w3.org/2001/XMLSchema" xmlns:p="http://schemas.microsoft.com/office/2006/metadata/properties" xmlns:ns2="b6dd9602-987c-45f9-8f58-95feec566d02" xmlns:ns3="c0f3466e-627d-4c91-89ff-1af2ea1f7248" targetNamespace="http://schemas.microsoft.com/office/2006/metadata/properties" ma:root="true" ma:fieldsID="c72d0e5f25fea25a82d0c50b42eea117" ns2:_="" ns3:_="">
    <xsd:import namespace="b6dd9602-987c-45f9-8f58-95feec566d02"/>
    <xsd:import namespace="c0f3466e-627d-4c91-89ff-1af2ea1f724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d9602-987c-45f9-8f58-95feec566d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internalName="SharingHintHash" ma:readOnly="true">
      <xsd:simpleType>
        <xsd:restriction base="dms:Text"/>
      </xsd:simpleType>
    </xsd:element>
    <xsd:element name="TaxCatchAll" ma:index="19" nillable="true" ma:displayName="Taxonomy Catch All Column" ma:hidden="true" ma:list="{740a5829-827c-43e8-aec4-7e7c619df350}" ma:internalName="TaxCatchAll" ma:showField="CatchAllData" ma:web="b6dd9602-987c-45f9-8f58-95feec566d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3466e-627d-4c91-89ff-1af2ea1f7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23dd1747-cedd-4371-a998-5119ce8508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dd9602-987c-45f9-8f58-95feec566d02" xsi:nil="true"/>
    <lcf76f155ced4ddcb4097134ff3c332f xmlns="c0f3466e-627d-4c91-89ff-1af2ea1f724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320482C-1DEC-4846-ABAC-FD8CBF2AC48B}"/>
</file>

<file path=customXml/itemProps2.xml><?xml version="1.0" encoding="utf-8"?>
<ds:datastoreItem xmlns:ds="http://schemas.openxmlformats.org/officeDocument/2006/customXml" ds:itemID="{EC0AC175-CDE8-4F83-8F6F-6624A2614C66}"/>
</file>

<file path=customXml/itemProps3.xml><?xml version="1.0" encoding="utf-8"?>
<ds:datastoreItem xmlns:ds="http://schemas.openxmlformats.org/officeDocument/2006/customXml" ds:itemID="{7FCE3C81-7BEC-4A11-B75B-6D67BE90B3F6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457</TotalTime>
  <Words>15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Meyer</dc:creator>
  <cp:lastModifiedBy>Ron Meyer</cp:lastModifiedBy>
  <cp:revision>8</cp:revision>
  <dcterms:created xsi:type="dcterms:W3CDTF">2020-02-12T11:18:51Z</dcterms:created>
  <dcterms:modified xsi:type="dcterms:W3CDTF">2025-04-16T11:42:32Z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0x0101003105B47BEC59CA4B8089A6B4ED63D959</vt:lpwstr>
  </property>
</Properties>
</file>