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8640763" cy="28797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30A2F-50EB-41A3-BC02-4513BD81B96D}" v="1" dt="2024-07-31T13:14:52.9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86" y="5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96" y="471289"/>
            <a:ext cx="6480572" cy="1002571"/>
          </a:xfrm>
        </p:spPr>
        <p:txBody>
          <a:bodyPr anchor="b"/>
          <a:lstStyle>
            <a:lvl1pPr algn="ctr">
              <a:defRPr sz="25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1512522"/>
            <a:ext cx="6480572" cy="695267"/>
          </a:xfrm>
        </p:spPr>
        <p:txBody>
          <a:bodyPr/>
          <a:lstStyle>
            <a:lvl1pPr marL="0" indent="0" algn="ctr">
              <a:buNone/>
              <a:defRPr sz="1008"/>
            </a:lvl1pPr>
            <a:lvl2pPr marL="191978" indent="0" algn="ctr">
              <a:buNone/>
              <a:defRPr sz="840"/>
            </a:lvl2pPr>
            <a:lvl3pPr marL="383957" indent="0" algn="ctr">
              <a:buNone/>
              <a:defRPr sz="756"/>
            </a:lvl3pPr>
            <a:lvl4pPr marL="575935" indent="0" algn="ctr">
              <a:buNone/>
              <a:defRPr sz="672"/>
            </a:lvl4pPr>
            <a:lvl5pPr marL="767913" indent="0" algn="ctr">
              <a:buNone/>
              <a:defRPr sz="672"/>
            </a:lvl5pPr>
            <a:lvl6pPr marL="959891" indent="0" algn="ctr">
              <a:buNone/>
              <a:defRPr sz="672"/>
            </a:lvl6pPr>
            <a:lvl7pPr marL="1151870" indent="0" algn="ctr">
              <a:buNone/>
              <a:defRPr sz="672"/>
            </a:lvl7pPr>
            <a:lvl8pPr marL="1343848" indent="0" algn="ctr">
              <a:buNone/>
              <a:defRPr sz="672"/>
            </a:lvl8pPr>
            <a:lvl9pPr marL="1535826" indent="0" algn="ctr">
              <a:buNone/>
              <a:defRPr sz="67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90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2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153319"/>
            <a:ext cx="1863165" cy="24404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2" y="153319"/>
            <a:ext cx="5481484" cy="24404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9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334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2" y="717932"/>
            <a:ext cx="7452658" cy="1197885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2" y="1927150"/>
            <a:ext cx="7452658" cy="629940"/>
          </a:xfrm>
        </p:spPr>
        <p:txBody>
          <a:bodyPr/>
          <a:lstStyle>
            <a:lvl1pPr marL="0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1pPr>
            <a:lvl2pPr marL="191978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2pPr>
            <a:lvl3pPr marL="38395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575935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4pPr>
            <a:lvl5pPr marL="767913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5pPr>
            <a:lvl6pPr marL="959891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6pPr>
            <a:lvl7pPr marL="1151870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7pPr>
            <a:lvl8pPr marL="1343848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8pPr>
            <a:lvl9pPr marL="1535826" indent="0">
              <a:buNone/>
              <a:defRPr sz="6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4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766593"/>
            <a:ext cx="3672324" cy="18271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766593"/>
            <a:ext cx="3672324" cy="18271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3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153319"/>
            <a:ext cx="7452658" cy="5566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8" y="705933"/>
            <a:ext cx="3655447" cy="345967"/>
          </a:xfrm>
        </p:spPr>
        <p:txBody>
          <a:bodyPr anchor="b"/>
          <a:lstStyle>
            <a:lvl1pPr marL="0" indent="0">
              <a:buNone/>
              <a:defRPr sz="1008" b="1"/>
            </a:lvl1pPr>
            <a:lvl2pPr marL="191978" indent="0">
              <a:buNone/>
              <a:defRPr sz="840" b="1"/>
            </a:lvl2pPr>
            <a:lvl3pPr marL="383957" indent="0">
              <a:buNone/>
              <a:defRPr sz="756" b="1"/>
            </a:lvl3pPr>
            <a:lvl4pPr marL="575935" indent="0">
              <a:buNone/>
              <a:defRPr sz="672" b="1"/>
            </a:lvl4pPr>
            <a:lvl5pPr marL="767913" indent="0">
              <a:buNone/>
              <a:defRPr sz="672" b="1"/>
            </a:lvl5pPr>
            <a:lvl6pPr marL="959891" indent="0">
              <a:buNone/>
              <a:defRPr sz="672" b="1"/>
            </a:lvl6pPr>
            <a:lvl7pPr marL="1151870" indent="0">
              <a:buNone/>
              <a:defRPr sz="672" b="1"/>
            </a:lvl7pPr>
            <a:lvl8pPr marL="1343848" indent="0">
              <a:buNone/>
              <a:defRPr sz="672" b="1"/>
            </a:lvl8pPr>
            <a:lvl9pPr marL="1535826" indent="0">
              <a:buNone/>
              <a:defRPr sz="6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8" y="1051899"/>
            <a:ext cx="3655447" cy="15471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6" y="705933"/>
            <a:ext cx="3673450" cy="345967"/>
          </a:xfrm>
        </p:spPr>
        <p:txBody>
          <a:bodyPr anchor="b"/>
          <a:lstStyle>
            <a:lvl1pPr marL="0" indent="0">
              <a:buNone/>
              <a:defRPr sz="1008" b="1"/>
            </a:lvl1pPr>
            <a:lvl2pPr marL="191978" indent="0">
              <a:buNone/>
              <a:defRPr sz="840" b="1"/>
            </a:lvl2pPr>
            <a:lvl3pPr marL="383957" indent="0">
              <a:buNone/>
              <a:defRPr sz="756" b="1"/>
            </a:lvl3pPr>
            <a:lvl4pPr marL="575935" indent="0">
              <a:buNone/>
              <a:defRPr sz="672" b="1"/>
            </a:lvl4pPr>
            <a:lvl5pPr marL="767913" indent="0">
              <a:buNone/>
              <a:defRPr sz="672" b="1"/>
            </a:lvl5pPr>
            <a:lvl6pPr marL="959891" indent="0">
              <a:buNone/>
              <a:defRPr sz="672" b="1"/>
            </a:lvl6pPr>
            <a:lvl7pPr marL="1151870" indent="0">
              <a:buNone/>
              <a:defRPr sz="672" b="1"/>
            </a:lvl7pPr>
            <a:lvl8pPr marL="1343848" indent="0">
              <a:buNone/>
              <a:defRPr sz="672" b="1"/>
            </a:lvl8pPr>
            <a:lvl9pPr marL="1535826" indent="0">
              <a:buNone/>
              <a:defRPr sz="6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6" y="1051899"/>
            <a:ext cx="3673450" cy="15471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3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0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4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191982"/>
            <a:ext cx="2786871" cy="671936"/>
          </a:xfrm>
        </p:spPr>
        <p:txBody>
          <a:bodyPr anchor="b"/>
          <a:lstStyle>
            <a:lvl1pPr>
              <a:defRPr sz="13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414627"/>
            <a:ext cx="4374386" cy="2046471"/>
          </a:xfrm>
        </p:spPr>
        <p:txBody>
          <a:bodyPr/>
          <a:lstStyle>
            <a:lvl1pPr>
              <a:defRPr sz="1344"/>
            </a:lvl1pPr>
            <a:lvl2pPr>
              <a:defRPr sz="1176"/>
            </a:lvl2pPr>
            <a:lvl3pPr>
              <a:defRPr sz="1008"/>
            </a:lvl3pPr>
            <a:lvl4pPr>
              <a:defRPr sz="840"/>
            </a:lvl4pPr>
            <a:lvl5pPr>
              <a:defRPr sz="840"/>
            </a:lvl5pPr>
            <a:lvl6pPr>
              <a:defRPr sz="840"/>
            </a:lvl6pPr>
            <a:lvl7pPr>
              <a:defRPr sz="840"/>
            </a:lvl7pPr>
            <a:lvl8pPr>
              <a:defRPr sz="840"/>
            </a:lvl8pPr>
            <a:lvl9pPr>
              <a:defRPr sz="8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863918"/>
            <a:ext cx="2786871" cy="1600514"/>
          </a:xfrm>
        </p:spPr>
        <p:txBody>
          <a:bodyPr/>
          <a:lstStyle>
            <a:lvl1pPr marL="0" indent="0">
              <a:buNone/>
              <a:defRPr sz="672"/>
            </a:lvl1pPr>
            <a:lvl2pPr marL="191978" indent="0">
              <a:buNone/>
              <a:defRPr sz="588"/>
            </a:lvl2pPr>
            <a:lvl3pPr marL="383957" indent="0">
              <a:buNone/>
              <a:defRPr sz="504"/>
            </a:lvl3pPr>
            <a:lvl4pPr marL="575935" indent="0">
              <a:buNone/>
              <a:defRPr sz="420"/>
            </a:lvl4pPr>
            <a:lvl5pPr marL="767913" indent="0">
              <a:buNone/>
              <a:defRPr sz="420"/>
            </a:lvl5pPr>
            <a:lvl6pPr marL="959891" indent="0">
              <a:buNone/>
              <a:defRPr sz="420"/>
            </a:lvl6pPr>
            <a:lvl7pPr marL="1151870" indent="0">
              <a:buNone/>
              <a:defRPr sz="420"/>
            </a:lvl7pPr>
            <a:lvl8pPr marL="1343848" indent="0">
              <a:buNone/>
              <a:defRPr sz="420"/>
            </a:lvl8pPr>
            <a:lvl9pPr marL="1535826" indent="0">
              <a:buNone/>
              <a:defRPr sz="4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8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191982"/>
            <a:ext cx="2786871" cy="671936"/>
          </a:xfrm>
        </p:spPr>
        <p:txBody>
          <a:bodyPr anchor="b"/>
          <a:lstStyle>
            <a:lvl1pPr>
              <a:defRPr sz="13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414627"/>
            <a:ext cx="4374386" cy="2046471"/>
          </a:xfrm>
        </p:spPr>
        <p:txBody>
          <a:bodyPr anchor="t"/>
          <a:lstStyle>
            <a:lvl1pPr marL="0" indent="0">
              <a:buNone/>
              <a:defRPr sz="1344"/>
            </a:lvl1pPr>
            <a:lvl2pPr marL="191978" indent="0">
              <a:buNone/>
              <a:defRPr sz="1176"/>
            </a:lvl2pPr>
            <a:lvl3pPr marL="383957" indent="0">
              <a:buNone/>
              <a:defRPr sz="1008"/>
            </a:lvl3pPr>
            <a:lvl4pPr marL="575935" indent="0">
              <a:buNone/>
              <a:defRPr sz="840"/>
            </a:lvl4pPr>
            <a:lvl5pPr marL="767913" indent="0">
              <a:buNone/>
              <a:defRPr sz="840"/>
            </a:lvl5pPr>
            <a:lvl6pPr marL="959891" indent="0">
              <a:buNone/>
              <a:defRPr sz="840"/>
            </a:lvl6pPr>
            <a:lvl7pPr marL="1151870" indent="0">
              <a:buNone/>
              <a:defRPr sz="840"/>
            </a:lvl7pPr>
            <a:lvl8pPr marL="1343848" indent="0">
              <a:buNone/>
              <a:defRPr sz="840"/>
            </a:lvl8pPr>
            <a:lvl9pPr marL="1535826" indent="0">
              <a:buNone/>
              <a:defRPr sz="8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863918"/>
            <a:ext cx="2786871" cy="1600514"/>
          </a:xfrm>
        </p:spPr>
        <p:txBody>
          <a:bodyPr/>
          <a:lstStyle>
            <a:lvl1pPr marL="0" indent="0">
              <a:buNone/>
              <a:defRPr sz="672"/>
            </a:lvl1pPr>
            <a:lvl2pPr marL="191978" indent="0">
              <a:buNone/>
              <a:defRPr sz="588"/>
            </a:lvl2pPr>
            <a:lvl3pPr marL="383957" indent="0">
              <a:buNone/>
              <a:defRPr sz="504"/>
            </a:lvl3pPr>
            <a:lvl4pPr marL="575935" indent="0">
              <a:buNone/>
              <a:defRPr sz="420"/>
            </a:lvl4pPr>
            <a:lvl5pPr marL="767913" indent="0">
              <a:buNone/>
              <a:defRPr sz="420"/>
            </a:lvl5pPr>
            <a:lvl6pPr marL="959891" indent="0">
              <a:buNone/>
              <a:defRPr sz="420"/>
            </a:lvl6pPr>
            <a:lvl7pPr marL="1151870" indent="0">
              <a:buNone/>
              <a:defRPr sz="420"/>
            </a:lvl7pPr>
            <a:lvl8pPr marL="1343848" indent="0">
              <a:buNone/>
              <a:defRPr sz="420"/>
            </a:lvl8pPr>
            <a:lvl9pPr marL="1535826" indent="0">
              <a:buNone/>
              <a:defRPr sz="42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52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153319"/>
            <a:ext cx="7452658" cy="556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766593"/>
            <a:ext cx="7452658" cy="1827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2669079"/>
            <a:ext cx="1944172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B81DF-289C-4265-A2B7-9318DF873876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2669079"/>
            <a:ext cx="2916258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2669079"/>
            <a:ext cx="1944172" cy="1533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7D72-DD4A-4426-91CB-7000D3FAC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0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383957" rtl="0" eaLnBrk="1" latinLnBrk="0" hangingPunct="1">
        <a:lnSpc>
          <a:spcPct val="90000"/>
        </a:lnSpc>
        <a:spcBef>
          <a:spcPct val="0"/>
        </a:spcBef>
        <a:buNone/>
        <a:defRPr sz="1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989" indent="-95989" algn="l" defTabSz="383957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1pPr>
      <a:lvl2pPr marL="287967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1008" kern="1200">
          <a:solidFill>
            <a:schemeClr val="tx1"/>
          </a:solidFill>
          <a:latin typeface="+mn-lt"/>
          <a:ea typeface="+mn-ea"/>
          <a:cs typeface="+mn-cs"/>
        </a:defRPr>
      </a:lvl2pPr>
      <a:lvl3pPr marL="479946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3pPr>
      <a:lvl4pPr marL="671924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4pPr>
      <a:lvl5pPr marL="863902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5pPr>
      <a:lvl6pPr marL="1055881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6pPr>
      <a:lvl7pPr marL="1247859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7pPr>
      <a:lvl8pPr marL="1439837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8pPr>
      <a:lvl9pPr marL="1631815" indent="-95989" algn="l" defTabSz="383957" rtl="0" eaLnBrk="1" latinLnBrk="0" hangingPunct="1">
        <a:lnSpc>
          <a:spcPct val="90000"/>
        </a:lnSpc>
        <a:spcBef>
          <a:spcPts val="210"/>
        </a:spcBef>
        <a:buFont typeface="Arial" panose="020B0604020202020204" pitchFamily="34" charset="0"/>
        <a:buChar char="•"/>
        <a:defRPr sz="7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1pPr>
      <a:lvl2pPr marL="191978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2pPr>
      <a:lvl3pPr marL="383957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3pPr>
      <a:lvl4pPr marL="575935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4pPr>
      <a:lvl5pPr marL="767913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5pPr>
      <a:lvl6pPr marL="959891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6pPr>
      <a:lvl7pPr marL="1151870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7pPr>
      <a:lvl8pPr marL="1343848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8pPr>
      <a:lvl9pPr marL="1535826" algn="l" defTabSz="383957" rtl="0" eaLnBrk="1" latinLnBrk="0" hangingPunct="1">
        <a:defRPr sz="75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loud 70">
            <a:extLst>
              <a:ext uri="{FF2B5EF4-FFF2-40B4-BE49-F238E27FC236}">
                <a16:creationId xmlns:a16="http://schemas.microsoft.com/office/drawing/2014/main" id="{315E6C58-CAB9-823F-89D8-F00886F25BEE}"/>
              </a:ext>
            </a:extLst>
          </p:cNvPr>
          <p:cNvSpPr/>
          <p:nvPr/>
        </p:nvSpPr>
        <p:spPr bwMode="auto">
          <a:xfrm rot="21350403">
            <a:off x="6880018" y="309856"/>
            <a:ext cx="1730325" cy="2218377"/>
          </a:xfrm>
          <a:prstGeom prst="cloud">
            <a:avLst/>
          </a:prstGeom>
          <a:solidFill>
            <a:srgbClr val="425690">
              <a:lumMod val="40000"/>
              <a:lumOff val="6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0F3895E7-A602-778A-8A49-E0D16161E651}"/>
              </a:ext>
            </a:extLst>
          </p:cNvPr>
          <p:cNvSpPr/>
          <p:nvPr/>
        </p:nvSpPr>
        <p:spPr bwMode="auto">
          <a:xfrm>
            <a:off x="7039435" y="1674577"/>
            <a:ext cx="1463040" cy="1097280"/>
          </a:xfrm>
          <a:prstGeom prst="ellipse">
            <a:avLst/>
          </a:prstGeom>
          <a:solidFill>
            <a:srgbClr val="EBF0F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Visioning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5E9BC949-AD7D-9320-B842-569670BCD917}"/>
              </a:ext>
            </a:extLst>
          </p:cNvPr>
          <p:cNvGrpSpPr/>
          <p:nvPr/>
        </p:nvGrpSpPr>
        <p:grpSpPr>
          <a:xfrm>
            <a:off x="1567107" y="83763"/>
            <a:ext cx="5185099" cy="2711609"/>
            <a:chOff x="1896267" y="2348878"/>
            <a:chExt cx="4907982" cy="2711609"/>
          </a:xfrm>
          <a:solidFill>
            <a:schemeClr val="accent1">
              <a:lumMod val="20000"/>
              <a:lumOff val="80000"/>
            </a:schemeClr>
          </a:solidFill>
          <a:effectLst/>
        </p:grpSpPr>
        <p:sp>
          <p:nvSpPr>
            <p:cNvPr id="74" name="Trapezoid 73">
              <a:extLst>
                <a:ext uri="{FF2B5EF4-FFF2-40B4-BE49-F238E27FC236}">
                  <a16:creationId xmlns:a16="http://schemas.microsoft.com/office/drawing/2014/main" id="{047B2327-5AD5-8BD8-FA4A-C62189F645BA}"/>
                </a:ext>
              </a:extLst>
            </p:cNvPr>
            <p:cNvSpPr/>
            <p:nvPr/>
          </p:nvSpPr>
          <p:spPr bwMode="auto">
            <a:xfrm rot="16200000">
              <a:off x="2994453" y="1250692"/>
              <a:ext cx="2711609" cy="4907982"/>
            </a:xfrm>
            <a:prstGeom prst="trapezoid">
              <a:avLst>
                <a:gd name="adj" fmla="val 34101"/>
              </a:avLst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E95B102-3665-C5B2-ADAC-E42991656D96}"/>
                </a:ext>
              </a:extLst>
            </p:cNvPr>
            <p:cNvSpPr txBox="1"/>
            <p:nvPr/>
          </p:nvSpPr>
          <p:spPr>
            <a:xfrm>
              <a:off x="5573295" y="2602004"/>
              <a:ext cx="1063112" cy="584775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Strategic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Agility</a:t>
              </a:r>
            </a:p>
          </p:txBody>
        </p:sp>
      </p:grp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CAC24F9F-F943-06F9-91C9-52A06D572480}"/>
              </a:ext>
            </a:extLst>
          </p:cNvPr>
          <p:cNvSpPr/>
          <p:nvPr/>
        </p:nvSpPr>
        <p:spPr bwMode="auto">
          <a:xfrm>
            <a:off x="1641356" y="918489"/>
            <a:ext cx="1446545" cy="1042745"/>
          </a:xfrm>
          <a:prstGeom prst="roundRect">
            <a:avLst/>
          </a:prstGeom>
          <a:solidFill>
            <a:srgbClr val="EBF0F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Betting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DEE87F24-FC82-0A54-6432-AA30B4B52A47}"/>
              </a:ext>
            </a:extLst>
          </p:cNvPr>
          <p:cNvSpPr/>
          <p:nvPr/>
        </p:nvSpPr>
        <p:spPr bwMode="auto">
          <a:xfrm>
            <a:off x="3263497" y="339826"/>
            <a:ext cx="1828800" cy="1097280"/>
          </a:xfrm>
          <a:prstGeom prst="rightArrow">
            <a:avLst>
              <a:gd name="adj1" fmla="val 75806"/>
              <a:gd name="adj2" fmla="val 23118"/>
            </a:avLst>
          </a:prstGeom>
          <a:solidFill>
            <a:srgbClr val="EBF0F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Acting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8" name="Star: 24 Points 77">
            <a:extLst>
              <a:ext uri="{FF2B5EF4-FFF2-40B4-BE49-F238E27FC236}">
                <a16:creationId xmlns:a16="http://schemas.microsoft.com/office/drawing/2014/main" id="{A53D254D-9A4C-997B-9C4D-8CBFE2FDC44A}"/>
              </a:ext>
            </a:extLst>
          </p:cNvPr>
          <p:cNvSpPr/>
          <p:nvPr/>
        </p:nvSpPr>
        <p:spPr bwMode="auto">
          <a:xfrm>
            <a:off x="3263497" y="1358048"/>
            <a:ext cx="1817871" cy="1285001"/>
          </a:xfrm>
          <a:prstGeom prst="star24">
            <a:avLst/>
          </a:prstGeom>
          <a:solidFill>
            <a:srgbClr val="EBF0F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Learning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79" name="Arrow: Up-Down 78">
            <a:extLst>
              <a:ext uri="{FF2B5EF4-FFF2-40B4-BE49-F238E27FC236}">
                <a16:creationId xmlns:a16="http://schemas.microsoft.com/office/drawing/2014/main" id="{E9B24870-B1CC-C115-633D-FD243ECA5307}"/>
              </a:ext>
            </a:extLst>
          </p:cNvPr>
          <p:cNvSpPr/>
          <p:nvPr/>
        </p:nvSpPr>
        <p:spPr bwMode="auto">
          <a:xfrm>
            <a:off x="5093239" y="927509"/>
            <a:ext cx="1779147" cy="1512167"/>
          </a:xfrm>
          <a:prstGeom prst="upDownArrow">
            <a:avLst>
              <a:gd name="adj1" fmla="val 79134"/>
              <a:gd name="adj2" fmla="val 23571"/>
            </a:avLst>
          </a:prstGeom>
          <a:solidFill>
            <a:srgbClr val="EBF0F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Harmonizing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0F522EDE-49C9-572F-D130-54C5317E0992}"/>
              </a:ext>
            </a:extLst>
          </p:cNvPr>
          <p:cNvSpPr/>
          <p:nvPr/>
        </p:nvSpPr>
        <p:spPr>
          <a:xfrm>
            <a:off x="44418" y="897044"/>
            <a:ext cx="1440000" cy="104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</a:t>
            </a:r>
          </a:p>
          <a:p>
            <a:pPr algn="ctr"/>
            <a:r>
              <a:rPr lang="en-GB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AB1513D-EA0A-AFC2-21B3-78FFCCE0E17D}"/>
              </a:ext>
            </a:extLst>
          </p:cNvPr>
          <p:cNvSpPr txBox="1"/>
          <p:nvPr/>
        </p:nvSpPr>
        <p:spPr>
          <a:xfrm>
            <a:off x="7359624" y="911678"/>
            <a:ext cx="82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</a:p>
          <a:p>
            <a:pPr algn="ctr"/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lang="en-NL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B6F55FDA-ADC2-8F6C-4348-08F4C248E47D}"/>
              </a:ext>
            </a:extLst>
          </p:cNvPr>
          <p:cNvSpPr txBox="1"/>
          <p:nvPr/>
        </p:nvSpPr>
        <p:spPr>
          <a:xfrm rot="564943">
            <a:off x="5701944" y="2467941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2020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55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6" grpId="0" animBg="1"/>
      <p:bldP spid="77" grpId="0" animBg="1"/>
      <p:bldP spid="78" grpId="0" animBg="1"/>
      <p:bldP spid="7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320482C-1DEC-4846-ABAC-FD8CBF2AC48B}"/>
</file>

<file path=customXml/itemProps2.xml><?xml version="1.0" encoding="utf-8"?>
<ds:datastoreItem xmlns:ds="http://schemas.openxmlformats.org/officeDocument/2006/customXml" ds:itemID="{EC0AC175-CDE8-4F83-8F6F-6624A2614C66}"/>
</file>

<file path=customXml/itemProps3.xml><?xml version="1.0" encoding="utf-8"?>
<ds:datastoreItem xmlns:ds="http://schemas.openxmlformats.org/officeDocument/2006/customXml" ds:itemID="{7FCE3C81-7BEC-4A11-B75B-6D67BE90B3F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15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8</cp:revision>
  <dcterms:created xsi:type="dcterms:W3CDTF">2020-02-12T11:18:51Z</dcterms:created>
  <dcterms:modified xsi:type="dcterms:W3CDTF">2025-04-16T11:42:32Z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