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5303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131A3-87AB-4EFB-8592-9964F9CCD032}" v="1" dt="2025-04-16T12:43:39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7E131A3-87AB-4EFB-8592-9964F9CCD032}"/>
    <pc:docChg chg="modSld">
      <pc:chgData name="Ron Meyer" userId="65e0fe92-5782-4809-b035-4f1ab31a5557" providerId="ADAL" clId="{F7E131A3-87AB-4EFB-8592-9964F9CCD032}" dt="2025-04-16T12:43:39.741" v="0" actId="164"/>
      <pc:docMkLst>
        <pc:docMk/>
      </pc:docMkLst>
      <pc:sldChg chg="addSp modSp modAnim">
        <pc:chgData name="Ron Meyer" userId="65e0fe92-5782-4809-b035-4f1ab31a5557" providerId="ADAL" clId="{F7E131A3-87AB-4EFB-8592-9964F9CCD032}" dt="2025-04-16T12:43:39.741" v="0" actId="164"/>
        <pc:sldMkLst>
          <pc:docMk/>
          <pc:sldMk cId="709557302" sldId="256"/>
        </pc:sldMkLst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23" creationId="{EDF8C4F9-C30C-418E-AE4E-CE63B4AA1B8A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57" creationId="{29E3BDE7-E79B-4251-9CE6-9BEBC4393D5B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59" creationId="{7261ADF9-2065-4718-B640-AF468FD43133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60" creationId="{D7F9AF56-AFAD-476F-AED7-351D0EF728FD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64" creationId="{D411B9B6-51B1-46CF-8DE1-1E177460A488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65" creationId="{E9B3AB7C-C064-4195-91F5-21585CD34F23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66" creationId="{0E879886-93F3-45EE-ADA8-B2BF05952317}"/>
          </ac:spMkLst>
        </pc:spChg>
        <pc:spChg chg="mod">
          <ac:chgData name="Ron Meyer" userId="65e0fe92-5782-4809-b035-4f1ab31a5557" providerId="ADAL" clId="{F7E131A3-87AB-4EFB-8592-9964F9CCD032}" dt="2025-04-16T12:43:39.741" v="0" actId="164"/>
          <ac:spMkLst>
            <pc:docMk/>
            <pc:sldMk cId="709557302" sldId="256"/>
            <ac:spMk id="67" creationId="{3868B5BF-7339-46B6-918E-88E1D30B6263}"/>
          </ac:spMkLst>
        </pc:spChg>
        <pc:grpChg chg="add mod">
          <ac:chgData name="Ron Meyer" userId="65e0fe92-5782-4809-b035-4f1ab31a5557" providerId="ADAL" clId="{F7E131A3-87AB-4EFB-8592-9964F9CCD032}" dt="2025-04-16T12:43:39.741" v="0" actId="164"/>
          <ac:grpSpMkLst>
            <pc:docMk/>
            <pc:sldMk cId="709557302" sldId="256"/>
            <ac:grpSpMk id="2" creationId="{1369FF69-70B5-9EA5-C7F7-0AE1C10C86C2}"/>
          </ac:grpSpMkLst>
        </pc:grpChg>
        <pc:grpChg chg="mod">
          <ac:chgData name="Ron Meyer" userId="65e0fe92-5782-4809-b035-4f1ab31a5557" providerId="ADAL" clId="{F7E131A3-87AB-4EFB-8592-9964F9CCD032}" dt="2025-04-16T12:43:39.741" v="0" actId="164"/>
          <ac:grpSpMkLst>
            <pc:docMk/>
            <pc:sldMk cId="709557302" sldId="256"/>
            <ac:grpSpMk id="48" creationId="{8524900C-72F7-4D32-BD3C-8431507B810F}"/>
          </ac:grpSpMkLst>
        </pc:grpChg>
        <pc:grpChg chg="mod">
          <ac:chgData name="Ron Meyer" userId="65e0fe92-5782-4809-b035-4f1ab31a5557" providerId="ADAL" clId="{F7E131A3-87AB-4EFB-8592-9964F9CCD032}" dt="2025-04-16T12:43:39.741" v="0" actId="164"/>
          <ac:grpSpMkLst>
            <pc:docMk/>
            <pc:sldMk cId="709557302" sldId="256"/>
            <ac:grpSpMk id="51" creationId="{C9617037-DB95-46C5-97EB-5CAC389E4833}"/>
          </ac:grpSpMkLst>
        </pc:grpChg>
        <pc:grpChg chg="mod">
          <ac:chgData name="Ron Meyer" userId="65e0fe92-5782-4809-b035-4f1ab31a5557" providerId="ADAL" clId="{F7E131A3-87AB-4EFB-8592-9964F9CCD032}" dt="2025-04-16T12:43:39.741" v="0" actId="164"/>
          <ac:grpSpMkLst>
            <pc:docMk/>
            <pc:sldMk cId="709557302" sldId="256"/>
            <ac:grpSpMk id="54" creationId="{CFCA2DDD-678A-4321-9E04-A3234D26164C}"/>
          </ac:grpSpMkLst>
        </pc:grpChg>
        <pc:grpChg chg="mod">
          <ac:chgData name="Ron Meyer" userId="65e0fe92-5782-4809-b035-4f1ab31a5557" providerId="ADAL" clId="{F7E131A3-87AB-4EFB-8592-9964F9CCD032}" dt="2025-04-16T12:43:39.741" v="0" actId="164"/>
          <ac:grpSpMkLst>
            <pc:docMk/>
            <pc:sldMk cId="709557302" sldId="256"/>
            <ac:grpSpMk id="61" creationId="{A87EC82A-0251-45E4-9499-2AD9B2042F1B}"/>
          </ac:grpSpMkLst>
        </pc:grpChg>
        <pc:picChg chg="mod">
          <ac:chgData name="Ron Meyer" userId="65e0fe92-5782-4809-b035-4f1ab31a5557" providerId="ADAL" clId="{F7E131A3-87AB-4EFB-8592-9964F9CCD032}" dt="2025-04-16T12:43:39.741" v="0" actId="164"/>
          <ac:picMkLst>
            <pc:docMk/>
            <pc:sldMk cId="709557302" sldId="256"/>
            <ac:picMk id="47" creationId="{B152A847-3078-4991-A0AE-5302B90A6477}"/>
          </ac:picMkLst>
        </pc:picChg>
        <pc:picChg chg="mod">
          <ac:chgData name="Ron Meyer" userId="65e0fe92-5782-4809-b035-4f1ab31a5557" providerId="ADAL" clId="{F7E131A3-87AB-4EFB-8592-9964F9CCD032}" dt="2025-04-16T12:43:39.741" v="0" actId="164"/>
          <ac:picMkLst>
            <pc:docMk/>
            <pc:sldMk cId="709557302" sldId="256"/>
            <ac:picMk id="58" creationId="{B10D6AD0-AF80-4FB0-A59A-08C95D69842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68013"/>
            <a:ext cx="6858000" cy="184652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85743"/>
            <a:ext cx="6858000" cy="128053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9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82380"/>
            <a:ext cx="1971675" cy="4494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82380"/>
            <a:ext cx="5800725" cy="4494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7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22277"/>
            <a:ext cx="7886700" cy="22062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49398"/>
            <a:ext cx="7886700" cy="116021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4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11902"/>
            <a:ext cx="3886200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11902"/>
            <a:ext cx="3886200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1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2380"/>
            <a:ext cx="7886700" cy="10251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0177"/>
            <a:ext cx="3868340" cy="63719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37374"/>
            <a:ext cx="3868340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0177"/>
            <a:ext cx="3887391" cy="63719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37374"/>
            <a:ext cx="3887391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7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4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3589"/>
            <a:ext cx="2949178" cy="123756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63655"/>
            <a:ext cx="4629150" cy="37691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1151"/>
            <a:ext cx="2949178" cy="29478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8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3589"/>
            <a:ext cx="2949178" cy="123756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63655"/>
            <a:ext cx="4629150" cy="376916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1151"/>
            <a:ext cx="2949178" cy="29478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82380"/>
            <a:ext cx="7886700" cy="1025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11902"/>
            <a:ext cx="7886700" cy="336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915873"/>
            <a:ext cx="2057400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915873"/>
            <a:ext cx="3086100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915873"/>
            <a:ext cx="2057400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2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69FF69-70B5-9EA5-C7F7-0AE1C10C86C2}"/>
              </a:ext>
            </a:extLst>
          </p:cNvPr>
          <p:cNvGrpSpPr/>
          <p:nvPr/>
        </p:nvGrpSpPr>
        <p:grpSpPr>
          <a:xfrm>
            <a:off x="179520" y="235510"/>
            <a:ext cx="8687982" cy="4897946"/>
            <a:chOff x="179520" y="235510"/>
            <a:chExt cx="8687982" cy="4897946"/>
          </a:xfrm>
        </p:grpSpPr>
        <p:pic>
          <p:nvPicPr>
            <p:cNvPr id="47" name="Picture 2" descr="Related image">
              <a:extLst>
                <a:ext uri="{FF2B5EF4-FFF2-40B4-BE49-F238E27FC236}">
                  <a16:creationId xmlns:a16="http://schemas.microsoft.com/office/drawing/2014/main" id="{B152A847-3078-4991-A0AE-5302B90A64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1939" y="2404831"/>
              <a:ext cx="1446545" cy="10032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524900C-72F7-4D32-BD3C-8431507B810F}"/>
                </a:ext>
              </a:extLst>
            </p:cNvPr>
            <p:cNvGrpSpPr/>
            <p:nvPr/>
          </p:nvGrpSpPr>
          <p:grpSpPr>
            <a:xfrm rot="21350403">
              <a:off x="7137177" y="1761421"/>
              <a:ext cx="1730325" cy="2218377"/>
              <a:chOff x="7209278" y="2579819"/>
              <a:chExt cx="1730325" cy="2218377"/>
            </a:xfrm>
          </p:grpSpPr>
          <p:sp>
            <p:nvSpPr>
              <p:cNvPr id="49" name="Cloud 48">
                <a:extLst>
                  <a:ext uri="{FF2B5EF4-FFF2-40B4-BE49-F238E27FC236}">
                    <a16:creationId xmlns:a16="http://schemas.microsoft.com/office/drawing/2014/main" id="{93896692-07A3-46F1-BFBB-13B21D84DB21}"/>
                  </a:ext>
                </a:extLst>
              </p:cNvPr>
              <p:cNvSpPr/>
              <p:nvPr/>
            </p:nvSpPr>
            <p:spPr bwMode="auto">
              <a:xfrm>
                <a:off x="7209278" y="2579819"/>
                <a:ext cx="1730325" cy="2218377"/>
              </a:xfrm>
              <a:prstGeom prst="cloud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50" name="Picture 10" descr="Image result for indian beach with elephant">
                <a:extLst>
                  <a:ext uri="{FF2B5EF4-FFF2-40B4-BE49-F238E27FC236}">
                    <a16:creationId xmlns:a16="http://schemas.microsoft.com/office/drawing/2014/main" id="{66E0C1E0-E158-4092-94CA-47509FF154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86"/>
              <a:stretch/>
            </p:blipFill>
            <p:spPr bwMode="auto">
              <a:xfrm rot="249597">
                <a:off x="7304669" y="3023968"/>
                <a:ext cx="1594794" cy="1106067"/>
              </a:xfrm>
              <a:prstGeom prst="ellipse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C9617037-DB95-46C5-97EB-5CAC389E4833}"/>
                </a:ext>
              </a:extLst>
            </p:cNvPr>
            <p:cNvGrpSpPr/>
            <p:nvPr/>
          </p:nvGrpSpPr>
          <p:grpSpPr>
            <a:xfrm>
              <a:off x="179520" y="244047"/>
              <a:ext cx="1391527" cy="1003249"/>
              <a:chOff x="465125" y="1625352"/>
              <a:chExt cx="1980075" cy="1371600"/>
            </a:xfrm>
          </p:grpSpPr>
          <p:pic>
            <p:nvPicPr>
              <p:cNvPr id="52" name="Picture 4" descr="Related image">
                <a:extLst>
                  <a:ext uri="{FF2B5EF4-FFF2-40B4-BE49-F238E27FC236}">
                    <a16:creationId xmlns:a16="http://schemas.microsoft.com/office/drawing/2014/main" id="{A93B6DCF-B618-431C-BAE3-AEE124A019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469" r="15807"/>
              <a:stretch/>
            </p:blipFill>
            <p:spPr bwMode="auto">
              <a:xfrm>
                <a:off x="467544" y="1625352"/>
                <a:ext cx="1977656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EBBA98D-A66C-4D35-8936-0A322C0E167F}"/>
                  </a:ext>
                </a:extLst>
              </p:cNvPr>
              <p:cNvSpPr txBox="1"/>
              <p:nvPr/>
            </p:nvSpPr>
            <p:spPr>
              <a:xfrm>
                <a:off x="465125" y="1631670"/>
                <a:ext cx="903731" cy="378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Sevilla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CA2DDD-678A-4321-9E04-A3234D26164C}"/>
                </a:ext>
              </a:extLst>
            </p:cNvPr>
            <p:cNvGrpSpPr/>
            <p:nvPr/>
          </p:nvGrpSpPr>
          <p:grpSpPr>
            <a:xfrm>
              <a:off x="7286637" y="235510"/>
              <a:ext cx="1389827" cy="1003249"/>
              <a:chOff x="6698800" y="1616815"/>
              <a:chExt cx="1977656" cy="1371600"/>
            </a:xfrm>
          </p:grpSpPr>
          <p:pic>
            <p:nvPicPr>
              <p:cNvPr id="55" name="Picture 8" descr="Image result for mumbai">
                <a:extLst>
                  <a:ext uri="{FF2B5EF4-FFF2-40B4-BE49-F238E27FC236}">
                    <a16:creationId xmlns:a16="http://schemas.microsoft.com/office/drawing/2014/main" id="{C1A8D1CE-0B63-4ABB-BCC7-8C86A174B3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7039"/>
              <a:stretch/>
            </p:blipFill>
            <p:spPr bwMode="auto">
              <a:xfrm>
                <a:off x="6698800" y="1616815"/>
                <a:ext cx="1977656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C76F091-6BA4-4275-829E-CC6492CDD239}"/>
                  </a:ext>
                </a:extLst>
              </p:cNvPr>
              <p:cNvSpPr txBox="1"/>
              <p:nvPr/>
            </p:nvSpPr>
            <p:spPr>
              <a:xfrm>
                <a:off x="6724900" y="1619508"/>
                <a:ext cx="1038309" cy="378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Mumbai</a:t>
                </a:r>
              </a:p>
            </p:txBody>
          </p:sp>
        </p:grpSp>
        <p:sp>
          <p:nvSpPr>
            <p:cNvPr id="57" name="Arrow: Right 56">
              <a:extLst>
                <a:ext uri="{FF2B5EF4-FFF2-40B4-BE49-F238E27FC236}">
                  <a16:creationId xmlns:a16="http://schemas.microsoft.com/office/drawing/2014/main" id="{29E3BDE7-E79B-4251-9CE6-9BEBC4393D5B}"/>
                </a:ext>
              </a:extLst>
            </p:cNvPr>
            <p:cNvSpPr/>
            <p:nvPr/>
          </p:nvSpPr>
          <p:spPr bwMode="auto">
            <a:xfrm>
              <a:off x="1824267" y="369432"/>
              <a:ext cx="5185099" cy="735403"/>
            </a:xfrm>
            <a:prstGeom prst="rightArrow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Planning</a:t>
              </a:r>
            </a:p>
          </p:txBody>
        </p:sp>
        <p:pic>
          <p:nvPicPr>
            <p:cNvPr id="58" name="Picture 2" descr="Related image">
              <a:extLst>
                <a:ext uri="{FF2B5EF4-FFF2-40B4-BE49-F238E27FC236}">
                  <a16:creationId xmlns:a16="http://schemas.microsoft.com/office/drawing/2014/main" id="{B10D6AD0-AF80-4FB0-A59A-08C95D6984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541" y="4127616"/>
              <a:ext cx="1463039" cy="1005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7261ADF9-2065-4718-B640-AF468FD43133}"/>
                </a:ext>
              </a:extLst>
            </p:cNvPr>
            <p:cNvSpPr/>
            <p:nvPr/>
          </p:nvSpPr>
          <p:spPr bwMode="auto">
            <a:xfrm rot="20701317">
              <a:off x="1802994" y="4199399"/>
              <a:ext cx="1633948" cy="735403"/>
            </a:xfrm>
            <a:prstGeom prst="rightArrow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Improvising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7F9AF56-AFAD-476F-AED7-351D0EF728FD}"/>
                </a:ext>
              </a:extLst>
            </p:cNvPr>
            <p:cNvSpPr/>
            <p:nvPr/>
          </p:nvSpPr>
          <p:spPr bwMode="auto">
            <a:xfrm>
              <a:off x="7296594" y="3126142"/>
              <a:ext cx="1463040" cy="1097280"/>
            </a:xfrm>
            <a:prstGeom prst="ellipse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Visioning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Set strategic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direction</a:t>
              </a: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87EC82A-0251-45E4-9499-2AD9B2042F1B}"/>
                </a:ext>
              </a:extLst>
            </p:cNvPr>
            <p:cNvGrpSpPr/>
            <p:nvPr/>
          </p:nvGrpSpPr>
          <p:grpSpPr>
            <a:xfrm>
              <a:off x="1824266" y="1535328"/>
              <a:ext cx="5185099" cy="2711609"/>
              <a:chOff x="1896267" y="2348878"/>
              <a:chExt cx="4907982" cy="2711609"/>
            </a:xfrm>
          </p:grpSpPr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0FFD1E9B-F412-414A-B29D-51D526D48CA0}"/>
                  </a:ext>
                </a:extLst>
              </p:cNvPr>
              <p:cNvSpPr/>
              <p:nvPr/>
            </p:nvSpPr>
            <p:spPr bwMode="auto">
              <a:xfrm rot="16200000">
                <a:off x="2994453" y="1250692"/>
                <a:ext cx="2711609" cy="4907982"/>
              </a:xfrm>
              <a:prstGeom prst="trapezoid">
                <a:avLst>
                  <a:gd name="adj" fmla="val 34101"/>
                </a:avLst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725A6BE-1046-452E-A505-6B298517C677}"/>
                  </a:ext>
                </a:extLst>
              </p:cNvPr>
              <p:cNvSpPr txBox="1"/>
              <p:nvPr/>
            </p:nvSpPr>
            <p:spPr>
              <a:xfrm>
                <a:off x="5573295" y="2602004"/>
                <a:ext cx="10631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Strategic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Agility</a:t>
                </a:r>
              </a:p>
            </p:txBody>
          </p:sp>
        </p:grp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D411B9B6-51B1-46CF-8DE1-1E177460A488}"/>
                </a:ext>
              </a:extLst>
            </p:cNvPr>
            <p:cNvSpPr/>
            <p:nvPr/>
          </p:nvSpPr>
          <p:spPr bwMode="auto">
            <a:xfrm>
              <a:off x="1898515" y="2370054"/>
              <a:ext cx="1446545" cy="1042745"/>
            </a:xfrm>
            <a:prstGeom prst="roundRect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Betting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Manage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portfolio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of initiatives</a:t>
              </a:r>
            </a:p>
          </p:txBody>
        </p:sp>
        <p:sp>
          <p:nvSpPr>
            <p:cNvPr id="65" name="Arrow: Right 64">
              <a:extLst>
                <a:ext uri="{FF2B5EF4-FFF2-40B4-BE49-F238E27FC236}">
                  <a16:creationId xmlns:a16="http://schemas.microsoft.com/office/drawing/2014/main" id="{E9B3AB7C-C064-4195-91F5-21585CD34F23}"/>
                </a:ext>
              </a:extLst>
            </p:cNvPr>
            <p:cNvSpPr/>
            <p:nvPr/>
          </p:nvSpPr>
          <p:spPr bwMode="auto">
            <a:xfrm>
              <a:off x="3520656" y="1791391"/>
              <a:ext cx="1828800" cy="1097280"/>
            </a:xfrm>
            <a:prstGeom prst="rightArrow">
              <a:avLst>
                <a:gd name="adj1" fmla="val 75806"/>
                <a:gd name="adj2" fmla="val 23118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Execute, experiment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or expedition</a:t>
              </a:r>
            </a:p>
          </p:txBody>
        </p:sp>
        <p:sp>
          <p:nvSpPr>
            <p:cNvPr id="66" name="Star: 24 Points 65">
              <a:extLst>
                <a:ext uri="{FF2B5EF4-FFF2-40B4-BE49-F238E27FC236}">
                  <a16:creationId xmlns:a16="http://schemas.microsoft.com/office/drawing/2014/main" id="{0E879886-93F3-45EE-ADA8-B2BF05952317}"/>
                </a:ext>
              </a:extLst>
            </p:cNvPr>
            <p:cNvSpPr/>
            <p:nvPr/>
          </p:nvSpPr>
          <p:spPr bwMode="auto">
            <a:xfrm>
              <a:off x="3520656" y="2809613"/>
              <a:ext cx="1817871" cy="1285001"/>
            </a:xfrm>
            <a:prstGeom prst="star24">
              <a:avLst/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Learning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Capture unfolding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insight</a:t>
              </a:r>
            </a:p>
          </p:txBody>
        </p:sp>
        <p:sp>
          <p:nvSpPr>
            <p:cNvPr id="67" name="Arrow: Up-Down 66">
              <a:extLst>
                <a:ext uri="{FF2B5EF4-FFF2-40B4-BE49-F238E27FC236}">
                  <a16:creationId xmlns:a16="http://schemas.microsoft.com/office/drawing/2014/main" id="{3868B5BF-7339-46B6-918E-88E1D30B6263}"/>
                </a:ext>
              </a:extLst>
            </p:cNvPr>
            <p:cNvSpPr/>
            <p:nvPr/>
          </p:nvSpPr>
          <p:spPr bwMode="auto">
            <a:xfrm>
              <a:off x="5378448" y="2379074"/>
              <a:ext cx="1779147" cy="1512167"/>
            </a:xfrm>
            <a:prstGeom prst="upDownArrow">
              <a:avLst>
                <a:gd name="adj1" fmla="val 79134"/>
                <a:gd name="adj2" fmla="val 23571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Harmonizing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Stimulate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unfolding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alignment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DF8C4F9-C30C-418E-AE4E-CE63B4AA1B8A}"/>
                </a:ext>
              </a:extLst>
            </p:cNvPr>
            <p:cNvSpPr txBox="1"/>
            <p:nvPr/>
          </p:nvSpPr>
          <p:spPr>
            <a:xfrm rot="541733">
              <a:off x="5970953" y="3932837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557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42B11E-395D-4428-9B05-ED183FD96834}"/>
</file>

<file path=customXml/itemProps2.xml><?xml version="1.0" encoding="utf-8"?>
<ds:datastoreItem xmlns:ds="http://schemas.openxmlformats.org/officeDocument/2006/customXml" ds:itemID="{8A34566C-6940-474F-ACEF-3B2BDB157144}"/>
</file>

<file path=customXml/itemProps3.xml><?xml version="1.0" encoding="utf-8"?>
<ds:datastoreItem xmlns:ds="http://schemas.openxmlformats.org/officeDocument/2006/customXml" ds:itemID="{C60C93B7-4423-4FBD-A004-18694B56AE5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2020-02-12T11:18:51Z</dcterms:created>
  <dcterms:modified xsi:type="dcterms:W3CDTF">2025-04-16T12:43:45Z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