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8" r:id="rId2"/>
  </p:sldIdLst>
  <p:sldSz cx="7920038" cy="49672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B8E0"/>
    <a:srgbClr val="AEC3E4"/>
    <a:srgbClr val="C2D2EC"/>
    <a:srgbClr val="BCCEEA"/>
    <a:srgbClr val="F6F8FC"/>
    <a:srgbClr val="97B2DD"/>
    <a:srgbClr val="7D9FD5"/>
    <a:srgbClr val="A3BBE1"/>
    <a:srgbClr val="002D86"/>
    <a:srgbClr val="0D5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744E9F-DE5E-47A9-8B14-361BC1F195CC}" v="1" dt="2024-07-31T13:22:48.4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03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005" y="812934"/>
            <a:ext cx="5940029" cy="1729352"/>
          </a:xfrm>
        </p:spPr>
        <p:txBody>
          <a:bodyPr anchor="b"/>
          <a:lstStyle>
            <a:lvl1pPr algn="ctr">
              <a:defRPr sz="389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005" y="2608976"/>
            <a:ext cx="5940029" cy="1199278"/>
          </a:xfrm>
        </p:spPr>
        <p:txBody>
          <a:bodyPr/>
          <a:lstStyle>
            <a:lvl1pPr marL="0" indent="0" algn="ctr">
              <a:buNone/>
              <a:defRPr sz="1559"/>
            </a:lvl1pPr>
            <a:lvl2pPr marL="296997" indent="0" algn="ctr">
              <a:buNone/>
              <a:defRPr sz="1299"/>
            </a:lvl2pPr>
            <a:lvl3pPr marL="593994" indent="0" algn="ctr">
              <a:buNone/>
              <a:defRPr sz="1169"/>
            </a:lvl3pPr>
            <a:lvl4pPr marL="890991" indent="0" algn="ctr">
              <a:buNone/>
              <a:defRPr sz="1039"/>
            </a:lvl4pPr>
            <a:lvl5pPr marL="1187988" indent="0" algn="ctr">
              <a:buNone/>
              <a:defRPr sz="1039"/>
            </a:lvl5pPr>
            <a:lvl6pPr marL="1484986" indent="0" algn="ctr">
              <a:buNone/>
              <a:defRPr sz="1039"/>
            </a:lvl6pPr>
            <a:lvl7pPr marL="1781983" indent="0" algn="ctr">
              <a:buNone/>
              <a:defRPr sz="1039"/>
            </a:lvl7pPr>
            <a:lvl8pPr marL="2078980" indent="0" algn="ctr">
              <a:buNone/>
              <a:defRPr sz="1039"/>
            </a:lvl8pPr>
            <a:lvl9pPr marL="2375977" indent="0" algn="ctr">
              <a:buNone/>
              <a:defRPr sz="103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BDD8C-294C-4764-A82C-11BCA2530B59}" type="datetimeFigureOut">
              <a:rPr lang="en-NL" smtClean="0"/>
              <a:t>16/04/2025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1B9DF-D957-4780-8AD3-D06B5D81962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882760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BDD8C-294C-4764-A82C-11BCA2530B59}" type="datetimeFigureOut">
              <a:rPr lang="en-NL" smtClean="0"/>
              <a:t>16/04/2025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1B9DF-D957-4780-8AD3-D06B5D81962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197797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67777" y="264462"/>
            <a:ext cx="1707758" cy="42095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4503" y="264462"/>
            <a:ext cx="5024274" cy="420954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BDD8C-294C-4764-A82C-11BCA2530B59}" type="datetimeFigureOut">
              <a:rPr lang="en-NL" smtClean="0"/>
              <a:t>16/04/2025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1B9DF-D957-4780-8AD3-D06B5D81962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532183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BDD8C-294C-4764-A82C-11BCA2530B59}" type="datetimeFigureOut">
              <a:rPr lang="en-NL" smtClean="0"/>
              <a:t>16/04/2025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1B9DF-D957-4780-8AD3-D06B5D81962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5171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377" y="1238373"/>
            <a:ext cx="6831033" cy="2066253"/>
          </a:xfrm>
        </p:spPr>
        <p:txBody>
          <a:bodyPr anchor="b"/>
          <a:lstStyle>
            <a:lvl1pPr>
              <a:defRPr sz="389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0377" y="3324174"/>
            <a:ext cx="6831033" cy="1086594"/>
          </a:xfrm>
        </p:spPr>
        <p:txBody>
          <a:bodyPr/>
          <a:lstStyle>
            <a:lvl1pPr marL="0" indent="0">
              <a:buNone/>
              <a:defRPr sz="1559">
                <a:solidFill>
                  <a:schemeClr val="tx1">
                    <a:tint val="75000"/>
                  </a:schemeClr>
                </a:solidFill>
              </a:defRPr>
            </a:lvl1pPr>
            <a:lvl2pPr marL="296997" indent="0">
              <a:buNone/>
              <a:defRPr sz="1299">
                <a:solidFill>
                  <a:schemeClr val="tx1">
                    <a:tint val="75000"/>
                  </a:schemeClr>
                </a:solidFill>
              </a:defRPr>
            </a:lvl2pPr>
            <a:lvl3pPr marL="593994" indent="0">
              <a:buNone/>
              <a:defRPr sz="1169">
                <a:solidFill>
                  <a:schemeClr val="tx1">
                    <a:tint val="75000"/>
                  </a:schemeClr>
                </a:solidFill>
              </a:defRPr>
            </a:lvl3pPr>
            <a:lvl4pPr marL="890991" indent="0">
              <a:buNone/>
              <a:defRPr sz="1039">
                <a:solidFill>
                  <a:schemeClr val="tx1">
                    <a:tint val="75000"/>
                  </a:schemeClr>
                </a:solidFill>
              </a:defRPr>
            </a:lvl4pPr>
            <a:lvl5pPr marL="1187988" indent="0">
              <a:buNone/>
              <a:defRPr sz="1039">
                <a:solidFill>
                  <a:schemeClr val="tx1">
                    <a:tint val="75000"/>
                  </a:schemeClr>
                </a:solidFill>
              </a:defRPr>
            </a:lvl5pPr>
            <a:lvl6pPr marL="1484986" indent="0">
              <a:buNone/>
              <a:defRPr sz="1039">
                <a:solidFill>
                  <a:schemeClr val="tx1">
                    <a:tint val="75000"/>
                  </a:schemeClr>
                </a:solidFill>
              </a:defRPr>
            </a:lvl6pPr>
            <a:lvl7pPr marL="1781983" indent="0">
              <a:buNone/>
              <a:defRPr sz="1039">
                <a:solidFill>
                  <a:schemeClr val="tx1">
                    <a:tint val="75000"/>
                  </a:schemeClr>
                </a:solidFill>
              </a:defRPr>
            </a:lvl7pPr>
            <a:lvl8pPr marL="2078980" indent="0">
              <a:buNone/>
              <a:defRPr sz="1039">
                <a:solidFill>
                  <a:schemeClr val="tx1">
                    <a:tint val="75000"/>
                  </a:schemeClr>
                </a:solidFill>
              </a:defRPr>
            </a:lvl8pPr>
            <a:lvl9pPr marL="2375977" indent="0">
              <a:buNone/>
              <a:defRPr sz="103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BDD8C-294C-4764-A82C-11BCA2530B59}" type="datetimeFigureOut">
              <a:rPr lang="en-NL" smtClean="0"/>
              <a:t>16/04/2025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1B9DF-D957-4780-8AD3-D06B5D81962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726436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4503" y="1322310"/>
            <a:ext cx="3366016" cy="31516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9519" y="1322310"/>
            <a:ext cx="3366016" cy="31516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BDD8C-294C-4764-A82C-11BCA2530B59}" type="datetimeFigureOut">
              <a:rPr lang="en-NL" smtClean="0"/>
              <a:t>16/04/2025</a:t>
            </a:fld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1B9DF-D957-4780-8AD3-D06B5D81962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256041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534" y="264462"/>
            <a:ext cx="6831033" cy="9601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5535" y="1217676"/>
            <a:ext cx="3350547" cy="596764"/>
          </a:xfrm>
        </p:spPr>
        <p:txBody>
          <a:bodyPr anchor="b"/>
          <a:lstStyle>
            <a:lvl1pPr marL="0" indent="0">
              <a:buNone/>
              <a:defRPr sz="1559" b="1"/>
            </a:lvl1pPr>
            <a:lvl2pPr marL="296997" indent="0">
              <a:buNone/>
              <a:defRPr sz="1299" b="1"/>
            </a:lvl2pPr>
            <a:lvl3pPr marL="593994" indent="0">
              <a:buNone/>
              <a:defRPr sz="1169" b="1"/>
            </a:lvl3pPr>
            <a:lvl4pPr marL="890991" indent="0">
              <a:buNone/>
              <a:defRPr sz="1039" b="1"/>
            </a:lvl4pPr>
            <a:lvl5pPr marL="1187988" indent="0">
              <a:buNone/>
              <a:defRPr sz="1039" b="1"/>
            </a:lvl5pPr>
            <a:lvl6pPr marL="1484986" indent="0">
              <a:buNone/>
              <a:defRPr sz="1039" b="1"/>
            </a:lvl6pPr>
            <a:lvl7pPr marL="1781983" indent="0">
              <a:buNone/>
              <a:defRPr sz="1039" b="1"/>
            </a:lvl7pPr>
            <a:lvl8pPr marL="2078980" indent="0">
              <a:buNone/>
              <a:defRPr sz="1039" b="1"/>
            </a:lvl8pPr>
            <a:lvl9pPr marL="2375977" indent="0">
              <a:buNone/>
              <a:defRPr sz="10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5535" y="1814440"/>
            <a:ext cx="3350547" cy="26687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009519" y="1217676"/>
            <a:ext cx="3367048" cy="596764"/>
          </a:xfrm>
        </p:spPr>
        <p:txBody>
          <a:bodyPr anchor="b"/>
          <a:lstStyle>
            <a:lvl1pPr marL="0" indent="0">
              <a:buNone/>
              <a:defRPr sz="1559" b="1"/>
            </a:lvl1pPr>
            <a:lvl2pPr marL="296997" indent="0">
              <a:buNone/>
              <a:defRPr sz="1299" b="1"/>
            </a:lvl2pPr>
            <a:lvl3pPr marL="593994" indent="0">
              <a:buNone/>
              <a:defRPr sz="1169" b="1"/>
            </a:lvl3pPr>
            <a:lvl4pPr marL="890991" indent="0">
              <a:buNone/>
              <a:defRPr sz="1039" b="1"/>
            </a:lvl4pPr>
            <a:lvl5pPr marL="1187988" indent="0">
              <a:buNone/>
              <a:defRPr sz="1039" b="1"/>
            </a:lvl5pPr>
            <a:lvl6pPr marL="1484986" indent="0">
              <a:buNone/>
              <a:defRPr sz="1039" b="1"/>
            </a:lvl6pPr>
            <a:lvl7pPr marL="1781983" indent="0">
              <a:buNone/>
              <a:defRPr sz="1039" b="1"/>
            </a:lvl7pPr>
            <a:lvl8pPr marL="2078980" indent="0">
              <a:buNone/>
              <a:defRPr sz="1039" b="1"/>
            </a:lvl8pPr>
            <a:lvl9pPr marL="2375977" indent="0">
              <a:buNone/>
              <a:defRPr sz="10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09519" y="1814440"/>
            <a:ext cx="3367048" cy="26687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BDD8C-294C-4764-A82C-11BCA2530B59}" type="datetimeFigureOut">
              <a:rPr lang="en-NL" smtClean="0"/>
              <a:t>16/04/2025</a:t>
            </a:fld>
            <a:endParaRPr lang="en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1B9DF-D957-4780-8AD3-D06B5D81962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706562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BDD8C-294C-4764-A82C-11BCA2530B59}" type="datetimeFigureOut">
              <a:rPr lang="en-NL" smtClean="0"/>
              <a:t>16/04/2025</a:t>
            </a:fld>
            <a:endParaRPr lang="en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1B9DF-D957-4780-8AD3-D06B5D81962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983749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BDD8C-294C-4764-A82C-11BCA2530B59}" type="datetimeFigureOut">
              <a:rPr lang="en-NL" smtClean="0"/>
              <a:t>16/04/2025</a:t>
            </a:fld>
            <a:endParaRPr lang="en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1B9DF-D957-4780-8AD3-D06B5D81962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883409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535" y="331152"/>
            <a:ext cx="2554418" cy="1159034"/>
          </a:xfrm>
        </p:spPr>
        <p:txBody>
          <a:bodyPr anchor="b"/>
          <a:lstStyle>
            <a:lvl1pPr>
              <a:defRPr sz="207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67048" y="715198"/>
            <a:ext cx="4009519" cy="3529994"/>
          </a:xfrm>
        </p:spPr>
        <p:txBody>
          <a:bodyPr/>
          <a:lstStyle>
            <a:lvl1pPr>
              <a:defRPr sz="2079"/>
            </a:lvl1pPr>
            <a:lvl2pPr>
              <a:defRPr sz="1819"/>
            </a:lvl2pPr>
            <a:lvl3pPr>
              <a:defRPr sz="1559"/>
            </a:lvl3pPr>
            <a:lvl4pPr>
              <a:defRPr sz="1299"/>
            </a:lvl4pPr>
            <a:lvl5pPr>
              <a:defRPr sz="1299"/>
            </a:lvl5pPr>
            <a:lvl6pPr>
              <a:defRPr sz="1299"/>
            </a:lvl6pPr>
            <a:lvl7pPr>
              <a:defRPr sz="1299"/>
            </a:lvl7pPr>
            <a:lvl8pPr>
              <a:defRPr sz="1299"/>
            </a:lvl8pPr>
            <a:lvl9pPr>
              <a:defRPr sz="12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5535" y="1490186"/>
            <a:ext cx="2554418" cy="2760755"/>
          </a:xfrm>
        </p:spPr>
        <p:txBody>
          <a:bodyPr/>
          <a:lstStyle>
            <a:lvl1pPr marL="0" indent="0">
              <a:buNone/>
              <a:defRPr sz="1039"/>
            </a:lvl1pPr>
            <a:lvl2pPr marL="296997" indent="0">
              <a:buNone/>
              <a:defRPr sz="909"/>
            </a:lvl2pPr>
            <a:lvl3pPr marL="593994" indent="0">
              <a:buNone/>
              <a:defRPr sz="780"/>
            </a:lvl3pPr>
            <a:lvl4pPr marL="890991" indent="0">
              <a:buNone/>
              <a:defRPr sz="650"/>
            </a:lvl4pPr>
            <a:lvl5pPr marL="1187988" indent="0">
              <a:buNone/>
              <a:defRPr sz="650"/>
            </a:lvl5pPr>
            <a:lvl6pPr marL="1484986" indent="0">
              <a:buNone/>
              <a:defRPr sz="650"/>
            </a:lvl6pPr>
            <a:lvl7pPr marL="1781983" indent="0">
              <a:buNone/>
              <a:defRPr sz="650"/>
            </a:lvl7pPr>
            <a:lvl8pPr marL="2078980" indent="0">
              <a:buNone/>
              <a:defRPr sz="650"/>
            </a:lvl8pPr>
            <a:lvl9pPr marL="2375977" indent="0">
              <a:buNone/>
              <a:defRPr sz="6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BDD8C-294C-4764-A82C-11BCA2530B59}" type="datetimeFigureOut">
              <a:rPr lang="en-NL" smtClean="0"/>
              <a:t>16/04/2025</a:t>
            </a:fld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1B9DF-D957-4780-8AD3-D06B5D81962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199599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535" y="331152"/>
            <a:ext cx="2554418" cy="1159034"/>
          </a:xfrm>
        </p:spPr>
        <p:txBody>
          <a:bodyPr anchor="b"/>
          <a:lstStyle>
            <a:lvl1pPr>
              <a:defRPr sz="207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67048" y="715198"/>
            <a:ext cx="4009519" cy="3529994"/>
          </a:xfrm>
        </p:spPr>
        <p:txBody>
          <a:bodyPr anchor="t"/>
          <a:lstStyle>
            <a:lvl1pPr marL="0" indent="0">
              <a:buNone/>
              <a:defRPr sz="2079"/>
            </a:lvl1pPr>
            <a:lvl2pPr marL="296997" indent="0">
              <a:buNone/>
              <a:defRPr sz="1819"/>
            </a:lvl2pPr>
            <a:lvl3pPr marL="593994" indent="0">
              <a:buNone/>
              <a:defRPr sz="1559"/>
            </a:lvl3pPr>
            <a:lvl4pPr marL="890991" indent="0">
              <a:buNone/>
              <a:defRPr sz="1299"/>
            </a:lvl4pPr>
            <a:lvl5pPr marL="1187988" indent="0">
              <a:buNone/>
              <a:defRPr sz="1299"/>
            </a:lvl5pPr>
            <a:lvl6pPr marL="1484986" indent="0">
              <a:buNone/>
              <a:defRPr sz="1299"/>
            </a:lvl6pPr>
            <a:lvl7pPr marL="1781983" indent="0">
              <a:buNone/>
              <a:defRPr sz="1299"/>
            </a:lvl7pPr>
            <a:lvl8pPr marL="2078980" indent="0">
              <a:buNone/>
              <a:defRPr sz="1299"/>
            </a:lvl8pPr>
            <a:lvl9pPr marL="2375977" indent="0">
              <a:buNone/>
              <a:defRPr sz="129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5535" y="1490186"/>
            <a:ext cx="2554418" cy="2760755"/>
          </a:xfrm>
        </p:spPr>
        <p:txBody>
          <a:bodyPr/>
          <a:lstStyle>
            <a:lvl1pPr marL="0" indent="0">
              <a:buNone/>
              <a:defRPr sz="1039"/>
            </a:lvl1pPr>
            <a:lvl2pPr marL="296997" indent="0">
              <a:buNone/>
              <a:defRPr sz="909"/>
            </a:lvl2pPr>
            <a:lvl3pPr marL="593994" indent="0">
              <a:buNone/>
              <a:defRPr sz="780"/>
            </a:lvl3pPr>
            <a:lvl4pPr marL="890991" indent="0">
              <a:buNone/>
              <a:defRPr sz="650"/>
            </a:lvl4pPr>
            <a:lvl5pPr marL="1187988" indent="0">
              <a:buNone/>
              <a:defRPr sz="650"/>
            </a:lvl5pPr>
            <a:lvl6pPr marL="1484986" indent="0">
              <a:buNone/>
              <a:defRPr sz="650"/>
            </a:lvl6pPr>
            <a:lvl7pPr marL="1781983" indent="0">
              <a:buNone/>
              <a:defRPr sz="650"/>
            </a:lvl7pPr>
            <a:lvl8pPr marL="2078980" indent="0">
              <a:buNone/>
              <a:defRPr sz="650"/>
            </a:lvl8pPr>
            <a:lvl9pPr marL="2375977" indent="0">
              <a:buNone/>
              <a:defRPr sz="6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BDD8C-294C-4764-A82C-11BCA2530B59}" type="datetimeFigureOut">
              <a:rPr lang="en-NL" smtClean="0"/>
              <a:t>16/04/2025</a:t>
            </a:fld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1B9DF-D957-4780-8AD3-D06B5D81962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233628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4503" y="264462"/>
            <a:ext cx="6831033" cy="9601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4503" y="1322310"/>
            <a:ext cx="6831033" cy="31516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4502" y="4603940"/>
            <a:ext cx="1782009" cy="264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BDD8C-294C-4764-A82C-11BCA2530B59}" type="datetimeFigureOut">
              <a:rPr lang="en-NL" smtClean="0"/>
              <a:t>16/04/2025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23513" y="4603940"/>
            <a:ext cx="2673013" cy="264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93527" y="4603940"/>
            <a:ext cx="1782009" cy="264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1B9DF-D957-4780-8AD3-D06B5D81962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690384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defTabSz="593994" rtl="0" eaLnBrk="1" latinLnBrk="0" hangingPunct="1">
        <a:lnSpc>
          <a:spcPct val="90000"/>
        </a:lnSpc>
        <a:spcBef>
          <a:spcPct val="0"/>
        </a:spcBef>
        <a:buNone/>
        <a:defRPr sz="285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8499" indent="-148499" algn="l" defTabSz="593994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1819" kern="1200">
          <a:solidFill>
            <a:schemeClr val="tx1"/>
          </a:solidFill>
          <a:latin typeface="+mn-lt"/>
          <a:ea typeface="+mn-ea"/>
          <a:cs typeface="+mn-cs"/>
        </a:defRPr>
      </a:lvl1pPr>
      <a:lvl2pPr marL="445496" indent="-148499" algn="l" defTabSz="593994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2pPr>
      <a:lvl3pPr marL="742493" indent="-148499" algn="l" defTabSz="593994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sz="1299" kern="1200">
          <a:solidFill>
            <a:schemeClr val="tx1"/>
          </a:solidFill>
          <a:latin typeface="+mn-lt"/>
          <a:ea typeface="+mn-ea"/>
          <a:cs typeface="+mn-cs"/>
        </a:defRPr>
      </a:lvl3pPr>
      <a:lvl4pPr marL="1039490" indent="-148499" algn="l" defTabSz="593994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sz="1169" kern="1200">
          <a:solidFill>
            <a:schemeClr val="tx1"/>
          </a:solidFill>
          <a:latin typeface="+mn-lt"/>
          <a:ea typeface="+mn-ea"/>
          <a:cs typeface="+mn-cs"/>
        </a:defRPr>
      </a:lvl4pPr>
      <a:lvl5pPr marL="1336487" indent="-148499" algn="l" defTabSz="593994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sz="1169" kern="1200">
          <a:solidFill>
            <a:schemeClr val="tx1"/>
          </a:solidFill>
          <a:latin typeface="+mn-lt"/>
          <a:ea typeface="+mn-ea"/>
          <a:cs typeface="+mn-cs"/>
        </a:defRPr>
      </a:lvl5pPr>
      <a:lvl6pPr marL="1633484" indent="-148499" algn="l" defTabSz="593994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sz="1169" kern="1200">
          <a:solidFill>
            <a:schemeClr val="tx1"/>
          </a:solidFill>
          <a:latin typeface="+mn-lt"/>
          <a:ea typeface="+mn-ea"/>
          <a:cs typeface="+mn-cs"/>
        </a:defRPr>
      </a:lvl6pPr>
      <a:lvl7pPr marL="1930481" indent="-148499" algn="l" defTabSz="593994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sz="1169" kern="1200">
          <a:solidFill>
            <a:schemeClr val="tx1"/>
          </a:solidFill>
          <a:latin typeface="+mn-lt"/>
          <a:ea typeface="+mn-ea"/>
          <a:cs typeface="+mn-cs"/>
        </a:defRPr>
      </a:lvl7pPr>
      <a:lvl8pPr marL="2227478" indent="-148499" algn="l" defTabSz="593994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sz="1169" kern="1200">
          <a:solidFill>
            <a:schemeClr val="tx1"/>
          </a:solidFill>
          <a:latin typeface="+mn-lt"/>
          <a:ea typeface="+mn-ea"/>
          <a:cs typeface="+mn-cs"/>
        </a:defRPr>
      </a:lvl8pPr>
      <a:lvl9pPr marL="2524476" indent="-148499" algn="l" defTabSz="593994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sz="11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93994" rtl="0" eaLnBrk="1" latinLnBrk="0" hangingPunct="1">
        <a:defRPr sz="1169" kern="1200">
          <a:solidFill>
            <a:schemeClr val="tx1"/>
          </a:solidFill>
          <a:latin typeface="+mn-lt"/>
          <a:ea typeface="+mn-ea"/>
          <a:cs typeface="+mn-cs"/>
        </a:defRPr>
      </a:lvl1pPr>
      <a:lvl2pPr marL="296997" algn="l" defTabSz="593994" rtl="0" eaLnBrk="1" latinLnBrk="0" hangingPunct="1">
        <a:defRPr sz="1169" kern="1200">
          <a:solidFill>
            <a:schemeClr val="tx1"/>
          </a:solidFill>
          <a:latin typeface="+mn-lt"/>
          <a:ea typeface="+mn-ea"/>
          <a:cs typeface="+mn-cs"/>
        </a:defRPr>
      </a:lvl2pPr>
      <a:lvl3pPr marL="593994" algn="l" defTabSz="593994" rtl="0" eaLnBrk="1" latinLnBrk="0" hangingPunct="1">
        <a:defRPr sz="1169" kern="1200">
          <a:solidFill>
            <a:schemeClr val="tx1"/>
          </a:solidFill>
          <a:latin typeface="+mn-lt"/>
          <a:ea typeface="+mn-ea"/>
          <a:cs typeface="+mn-cs"/>
        </a:defRPr>
      </a:lvl3pPr>
      <a:lvl4pPr marL="890991" algn="l" defTabSz="593994" rtl="0" eaLnBrk="1" latinLnBrk="0" hangingPunct="1">
        <a:defRPr sz="1169" kern="1200">
          <a:solidFill>
            <a:schemeClr val="tx1"/>
          </a:solidFill>
          <a:latin typeface="+mn-lt"/>
          <a:ea typeface="+mn-ea"/>
          <a:cs typeface="+mn-cs"/>
        </a:defRPr>
      </a:lvl4pPr>
      <a:lvl5pPr marL="1187988" algn="l" defTabSz="593994" rtl="0" eaLnBrk="1" latinLnBrk="0" hangingPunct="1">
        <a:defRPr sz="1169" kern="1200">
          <a:solidFill>
            <a:schemeClr val="tx1"/>
          </a:solidFill>
          <a:latin typeface="+mn-lt"/>
          <a:ea typeface="+mn-ea"/>
          <a:cs typeface="+mn-cs"/>
        </a:defRPr>
      </a:lvl5pPr>
      <a:lvl6pPr marL="1484986" algn="l" defTabSz="593994" rtl="0" eaLnBrk="1" latinLnBrk="0" hangingPunct="1">
        <a:defRPr sz="1169" kern="1200">
          <a:solidFill>
            <a:schemeClr val="tx1"/>
          </a:solidFill>
          <a:latin typeface="+mn-lt"/>
          <a:ea typeface="+mn-ea"/>
          <a:cs typeface="+mn-cs"/>
        </a:defRPr>
      </a:lvl6pPr>
      <a:lvl7pPr marL="1781983" algn="l" defTabSz="593994" rtl="0" eaLnBrk="1" latinLnBrk="0" hangingPunct="1">
        <a:defRPr sz="1169" kern="1200">
          <a:solidFill>
            <a:schemeClr val="tx1"/>
          </a:solidFill>
          <a:latin typeface="+mn-lt"/>
          <a:ea typeface="+mn-ea"/>
          <a:cs typeface="+mn-cs"/>
        </a:defRPr>
      </a:lvl7pPr>
      <a:lvl8pPr marL="2078980" algn="l" defTabSz="593994" rtl="0" eaLnBrk="1" latinLnBrk="0" hangingPunct="1">
        <a:defRPr sz="1169" kern="1200">
          <a:solidFill>
            <a:schemeClr val="tx1"/>
          </a:solidFill>
          <a:latin typeface="+mn-lt"/>
          <a:ea typeface="+mn-ea"/>
          <a:cs typeface="+mn-cs"/>
        </a:defRPr>
      </a:lvl8pPr>
      <a:lvl9pPr marL="2375977" algn="l" defTabSz="593994" rtl="0" eaLnBrk="1" latinLnBrk="0" hangingPunct="1">
        <a:defRPr sz="11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JL-LINKS 26">
            <a:extLst>
              <a:ext uri="{FF2B5EF4-FFF2-40B4-BE49-F238E27FC236}">
                <a16:creationId xmlns:a16="http://schemas.microsoft.com/office/drawing/2014/main" id="{77B14F7B-6DA9-BEE4-FF53-0C14FCB5F735}"/>
              </a:ext>
            </a:extLst>
          </p:cNvPr>
          <p:cNvSpPr/>
          <p:nvPr/>
        </p:nvSpPr>
        <p:spPr bwMode="auto">
          <a:xfrm flipH="1">
            <a:off x="4367292" y="3147458"/>
            <a:ext cx="3341708" cy="1296144"/>
          </a:xfrm>
          <a:prstGeom prst="leftArrow">
            <a:avLst>
              <a:gd name="adj1" fmla="val 80101"/>
              <a:gd name="adj2" fmla="val 24131"/>
            </a:avLst>
          </a:prstGeom>
          <a:solidFill>
            <a:srgbClr val="A0B8E0"/>
          </a:solidFill>
          <a:ln w="952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charset="0"/>
                <a:cs typeface="Arial" charset="0"/>
              </a:rPr>
              <a:t>Strategy Execution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1" kern="0" dirty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1" kern="0" dirty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16" name="PIJL-LINKS 26">
            <a:extLst>
              <a:ext uri="{FF2B5EF4-FFF2-40B4-BE49-F238E27FC236}">
                <a16:creationId xmlns:a16="http://schemas.microsoft.com/office/drawing/2014/main" id="{52833D8E-6952-3ED8-D5F6-3DAC26E799A2}"/>
              </a:ext>
            </a:extLst>
          </p:cNvPr>
          <p:cNvSpPr/>
          <p:nvPr/>
        </p:nvSpPr>
        <p:spPr bwMode="auto">
          <a:xfrm flipH="1">
            <a:off x="4367292" y="1815310"/>
            <a:ext cx="3341708" cy="1296144"/>
          </a:xfrm>
          <a:prstGeom prst="leftArrow">
            <a:avLst>
              <a:gd name="adj1" fmla="val 77511"/>
              <a:gd name="adj2" fmla="val 24131"/>
            </a:avLst>
          </a:prstGeom>
          <a:solidFill>
            <a:srgbClr val="AEC3E4"/>
          </a:solidFill>
          <a:ln w="952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charset="0"/>
                <a:cs typeface="Arial" charset="0"/>
              </a:rPr>
              <a:t>Strategy Experimentation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1" kern="0" dirty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1" kern="0" dirty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17" name="PIJL-LINKS 26">
            <a:extLst>
              <a:ext uri="{FF2B5EF4-FFF2-40B4-BE49-F238E27FC236}">
                <a16:creationId xmlns:a16="http://schemas.microsoft.com/office/drawing/2014/main" id="{B2CE904B-D97A-6B25-DD0C-43F2EADBF0C1}"/>
              </a:ext>
            </a:extLst>
          </p:cNvPr>
          <p:cNvSpPr/>
          <p:nvPr/>
        </p:nvSpPr>
        <p:spPr bwMode="auto">
          <a:xfrm flipH="1">
            <a:off x="4367292" y="483162"/>
            <a:ext cx="3341708" cy="1296144"/>
          </a:xfrm>
          <a:prstGeom prst="leftArrow">
            <a:avLst>
              <a:gd name="adj1" fmla="val 77511"/>
              <a:gd name="adj2" fmla="val 24131"/>
            </a:avLst>
          </a:prstGeom>
          <a:solidFill>
            <a:srgbClr val="C2D2EC"/>
          </a:solidFill>
          <a:ln w="952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charset="0"/>
                <a:cs typeface="Arial" charset="0"/>
              </a:rPr>
              <a:t>Strategy Expedition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1" kern="0" dirty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1" kern="0" dirty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19" name="TextBox 19">
            <a:extLst>
              <a:ext uri="{FF2B5EF4-FFF2-40B4-BE49-F238E27FC236}">
                <a16:creationId xmlns:a16="http://schemas.microsoft.com/office/drawing/2014/main" id="{D84D057E-9F13-71B9-7474-1A930AF9F4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1831" y="185132"/>
            <a:ext cx="187262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NL" sz="1600" b="1" kern="0" dirty="0">
                <a:solidFill>
                  <a:srgbClr val="002570"/>
                </a:solidFill>
              </a:rPr>
              <a:t>Strategic Actions</a:t>
            </a:r>
            <a:endParaRPr kumimoji="0" lang="en-US" altLang="en-NL" sz="1600" b="1" i="0" u="none" strike="noStrike" kern="0" cap="none" spc="0" normalizeH="0" baseline="0" noProof="0" dirty="0">
              <a:ln>
                <a:noFill/>
              </a:ln>
              <a:solidFill>
                <a:srgbClr val="002570"/>
              </a:solidFill>
              <a:effectLst/>
              <a:uLnTx/>
              <a:uFillTx/>
            </a:endParaRPr>
          </a:p>
        </p:txBody>
      </p:sp>
      <p:sp>
        <p:nvSpPr>
          <p:cNvPr id="20" name="AutoShape 2">
            <a:extLst>
              <a:ext uri="{FF2B5EF4-FFF2-40B4-BE49-F238E27FC236}">
                <a16:creationId xmlns:a16="http://schemas.microsoft.com/office/drawing/2014/main" id="{E5B15753-33D3-2E3B-7814-DF8D48C4E040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-153789" y="229237"/>
            <a:ext cx="4857750" cy="4500562"/>
          </a:xfrm>
          <a:prstGeom prst="leftRightArrow">
            <a:avLst>
              <a:gd name="adj1" fmla="val 82889"/>
              <a:gd name="adj2" fmla="val 9863"/>
            </a:avLst>
          </a:prstGeom>
          <a:solidFill>
            <a:srgbClr val="BCCEEA"/>
          </a:solidFill>
          <a:ln w="9525">
            <a:solidFill>
              <a:srgbClr val="00257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21" name="Rectangle 4">
            <a:extLst>
              <a:ext uri="{FF2B5EF4-FFF2-40B4-BE49-F238E27FC236}">
                <a16:creationId xmlns:a16="http://schemas.microsoft.com/office/drawing/2014/main" id="{5DCBB84C-0FD9-FAB0-5FBE-84AC89EBF7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157" y="586104"/>
            <a:ext cx="3333833" cy="696911"/>
          </a:xfrm>
          <a:prstGeom prst="rect">
            <a:avLst/>
          </a:prstGeom>
          <a:solidFill>
            <a:srgbClr val="F6F8FC"/>
          </a:solidFill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2570"/>
                </a:solidFill>
                <a:effectLst/>
                <a:uLnTx/>
                <a:uFillTx/>
                <a:latin typeface="Arial" charset="0"/>
                <a:cs typeface="Arial" charset="0"/>
              </a:rPr>
              <a:t>Strategic Vision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1" kern="0" dirty="0">
              <a:solidFill>
                <a:srgbClr val="002570"/>
              </a:solidFill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257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22" name="Rectangle 4">
            <a:extLst>
              <a:ext uri="{FF2B5EF4-FFF2-40B4-BE49-F238E27FC236}">
                <a16:creationId xmlns:a16="http://schemas.microsoft.com/office/drawing/2014/main" id="{094DC96B-DB4C-7E25-C363-B625E5F342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157" y="1363187"/>
            <a:ext cx="3333833" cy="696911"/>
          </a:xfrm>
          <a:prstGeom prst="rect">
            <a:avLst/>
          </a:prstGeom>
          <a:solidFill>
            <a:srgbClr val="F6F8FC"/>
          </a:solidFill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2570"/>
                </a:solidFill>
                <a:effectLst/>
                <a:uLnTx/>
                <a:uFillTx/>
                <a:latin typeface="Arial" charset="0"/>
                <a:cs typeface="Arial" charset="0"/>
              </a:rPr>
              <a:t>Strategic Guidelines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1" kern="0" dirty="0">
              <a:solidFill>
                <a:srgbClr val="002570"/>
              </a:solidFill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257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23" name="Rectangle 4">
            <a:extLst>
              <a:ext uri="{FF2B5EF4-FFF2-40B4-BE49-F238E27FC236}">
                <a16:creationId xmlns:a16="http://schemas.microsoft.com/office/drawing/2014/main" id="{1FDC847E-231F-726A-A987-84DB96DCAE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157" y="2140271"/>
            <a:ext cx="3333833" cy="696911"/>
          </a:xfrm>
          <a:prstGeom prst="rect">
            <a:avLst/>
          </a:prstGeom>
          <a:solidFill>
            <a:srgbClr val="F6F8FC"/>
          </a:solidFill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2570"/>
                </a:solidFill>
                <a:effectLst/>
                <a:uLnTx/>
                <a:uFillTx/>
                <a:latin typeface="Arial" charset="0"/>
                <a:cs typeface="Arial" charset="0"/>
              </a:rPr>
              <a:t>Strategic Framework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1" kern="0" dirty="0">
              <a:solidFill>
                <a:srgbClr val="002570"/>
              </a:solidFill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257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24" name="Rectangle 4">
            <a:extLst>
              <a:ext uri="{FF2B5EF4-FFF2-40B4-BE49-F238E27FC236}">
                <a16:creationId xmlns:a16="http://schemas.microsoft.com/office/drawing/2014/main" id="{2ACB5E38-8ECF-3DFE-2875-B73F2F0A69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157" y="2917355"/>
            <a:ext cx="3333833" cy="696911"/>
          </a:xfrm>
          <a:prstGeom prst="rect">
            <a:avLst/>
          </a:prstGeom>
          <a:solidFill>
            <a:srgbClr val="F6F8FC"/>
          </a:solidFill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2570"/>
                </a:solidFill>
                <a:effectLst/>
                <a:uLnTx/>
                <a:uFillTx/>
                <a:latin typeface="Arial" charset="0"/>
                <a:cs typeface="Arial" charset="0"/>
              </a:rPr>
              <a:t>Strategic Roadmap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1" kern="0" dirty="0">
              <a:solidFill>
                <a:srgbClr val="002570"/>
              </a:solidFill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257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25" name="Rectangle 4">
            <a:extLst>
              <a:ext uri="{FF2B5EF4-FFF2-40B4-BE49-F238E27FC236}">
                <a16:creationId xmlns:a16="http://schemas.microsoft.com/office/drawing/2014/main" id="{40E0C4DB-C08F-2A9F-8640-533CC984F5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157" y="3694438"/>
            <a:ext cx="3333833" cy="696911"/>
          </a:xfrm>
          <a:prstGeom prst="rect">
            <a:avLst/>
          </a:prstGeom>
          <a:solidFill>
            <a:srgbClr val="F6F8FC"/>
          </a:solidFill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2570"/>
                </a:solidFill>
                <a:effectLst/>
                <a:uLnTx/>
                <a:uFillTx/>
                <a:latin typeface="Arial" charset="0"/>
                <a:cs typeface="Arial" charset="0"/>
              </a:rPr>
              <a:t>Strategic Blueprint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1" kern="0" dirty="0">
              <a:solidFill>
                <a:srgbClr val="002570"/>
              </a:solidFill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257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26" name="Tekstvak 12">
            <a:extLst>
              <a:ext uri="{FF2B5EF4-FFF2-40B4-BE49-F238E27FC236}">
                <a16:creationId xmlns:a16="http://schemas.microsoft.com/office/drawing/2014/main" id="{15436462-CF29-5D32-54AA-A62FB939F4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4717" y="193518"/>
            <a:ext cx="82073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NL" sz="1600" b="1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BOLD</a:t>
            </a:r>
          </a:p>
        </p:txBody>
      </p:sp>
      <p:sp>
        <p:nvSpPr>
          <p:cNvPr id="27" name="Tekstvak 12">
            <a:extLst>
              <a:ext uri="{FF2B5EF4-FFF2-40B4-BE49-F238E27FC236}">
                <a16:creationId xmlns:a16="http://schemas.microsoft.com/office/drawing/2014/main" id="{121A9BD6-6784-011E-FC15-84FCFD974B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9942" y="4447699"/>
            <a:ext cx="10302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NL" sz="1600" b="1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SMART</a:t>
            </a:r>
          </a:p>
        </p:txBody>
      </p:sp>
      <p:sp>
        <p:nvSpPr>
          <p:cNvPr id="2" name="TextBox 54">
            <a:extLst>
              <a:ext uri="{FF2B5EF4-FFF2-40B4-BE49-F238E27FC236}">
                <a16:creationId xmlns:a16="http://schemas.microsoft.com/office/drawing/2014/main" id="{4EE5313A-15D6-6044-EC69-90688A317DFA}"/>
              </a:ext>
            </a:extLst>
          </p:cNvPr>
          <p:cNvSpPr txBox="1"/>
          <p:nvPr/>
        </p:nvSpPr>
        <p:spPr>
          <a:xfrm>
            <a:off x="6437975" y="4105069"/>
            <a:ext cx="104387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900" i="1" dirty="0">
                <a:solidFill>
                  <a:schemeClr val="accent1">
                    <a:lumMod val="50000"/>
                  </a:schemeClr>
                </a:solidFill>
              </a:rPr>
              <a:t>©Ron Meyer 2022</a:t>
            </a:r>
            <a:endParaRPr lang="en-US" sz="9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4227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105B47BEC59CA4B8089A6B4ED63D959" ma:contentTypeVersion="16" ma:contentTypeDescription="Een nieuw document maken." ma:contentTypeScope="" ma:versionID="aeb1e2d94d5f2f9a0f971c23b2fcbf48">
  <xsd:schema xmlns:xsd="http://www.w3.org/2001/XMLSchema" xmlns:xs="http://www.w3.org/2001/XMLSchema" xmlns:p="http://schemas.microsoft.com/office/2006/metadata/properties" xmlns:ns2="b6dd9602-987c-45f9-8f58-95feec566d02" xmlns:ns3="c0f3466e-627d-4c91-89ff-1af2ea1f7248" targetNamespace="http://schemas.microsoft.com/office/2006/metadata/properties" ma:root="true" ma:fieldsID="c72d0e5f25fea25a82d0c50b42eea117" ns2:_="" ns3:_="">
    <xsd:import namespace="b6dd9602-987c-45f9-8f58-95feec566d02"/>
    <xsd:import namespace="c0f3466e-627d-4c91-89ff-1af2ea1f724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SharingHintHash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  <xsd:element ref="ns3:MediaServiceSearchProperties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dd9602-987c-45f9-8f58-95feec566d0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int-hash delen" ma:internalName="SharingHintHash" ma:readOnly="true">
      <xsd:simpleType>
        <xsd:restriction base="dms:Text"/>
      </xsd:simpleType>
    </xsd:element>
    <xsd:element name="TaxCatchAll" ma:index="19" nillable="true" ma:displayName="Taxonomy Catch All Column" ma:hidden="true" ma:list="{740a5829-827c-43e8-aec4-7e7c619df350}" ma:internalName="TaxCatchAll" ma:showField="CatchAllData" ma:web="b6dd9602-987c-45f9-8f58-95feec566d0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f3466e-627d-4c91-89ff-1af2ea1f72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8" nillable="true" ma:taxonomy="true" ma:internalName="lcf76f155ced4ddcb4097134ff3c332f" ma:taxonomyFieldName="MediaServiceImageTags" ma:displayName="Afbeeldingtags" ma:readOnly="false" ma:fieldId="{5cf76f15-5ced-4ddc-b409-7134ff3c332f}" ma:taxonomyMulti="true" ma:sspId="23dd1747-cedd-4371-a998-5119ce8508b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6dd9602-987c-45f9-8f58-95feec566d02" xsi:nil="true"/>
    <lcf76f155ced4ddcb4097134ff3c332f xmlns="c0f3466e-627d-4c91-89ff-1af2ea1f724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632A86C-8BB2-4D20-ABAE-0259ADDBF078}"/>
</file>

<file path=customXml/itemProps2.xml><?xml version="1.0" encoding="utf-8"?>
<ds:datastoreItem xmlns:ds="http://schemas.openxmlformats.org/officeDocument/2006/customXml" ds:itemID="{50CA83C4-6657-40FB-A0DC-3B1631036516}"/>
</file>

<file path=customXml/itemProps3.xml><?xml version="1.0" encoding="utf-8"?>
<ds:datastoreItem xmlns:ds="http://schemas.openxmlformats.org/officeDocument/2006/customXml" ds:itemID="{C52C1317-B06F-423A-9508-16507997AE13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189</TotalTime>
  <Words>24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 Meyer</dc:creator>
  <cp:lastModifiedBy>Ron Meyer</cp:lastModifiedBy>
  <cp:revision>9</cp:revision>
  <dcterms:created xsi:type="dcterms:W3CDTF">2022-05-31T06:36:37Z</dcterms:created>
  <dcterms:modified xsi:type="dcterms:W3CDTF">2025-04-16T11:41:15Z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0x0101003105B47BEC59CA4B8089A6B4ED63D959</vt:lpwstr>
  </property>
</Properties>
</file>