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8" r:id="rId2"/>
  </p:sldIdLst>
  <p:sldSz cx="7920038" cy="49672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D86"/>
    <a:srgbClr val="0D5EFF"/>
    <a:srgbClr val="256EFF"/>
    <a:srgbClr val="003C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8169CE-4761-4B19-A22E-E9525E455FB2}" v="1" dt="2025-04-16T12:40:35.1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03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005" y="812934"/>
            <a:ext cx="5940029" cy="1729352"/>
          </a:xfrm>
        </p:spPr>
        <p:txBody>
          <a:bodyPr anchor="b"/>
          <a:lstStyle>
            <a:lvl1pPr algn="ctr">
              <a:defRPr sz="3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005" y="2608976"/>
            <a:ext cx="5940029" cy="1199278"/>
          </a:xfrm>
        </p:spPr>
        <p:txBody>
          <a:bodyPr/>
          <a:lstStyle>
            <a:lvl1pPr marL="0" indent="0" algn="ctr">
              <a:buNone/>
              <a:defRPr sz="1559"/>
            </a:lvl1pPr>
            <a:lvl2pPr marL="296997" indent="0" algn="ctr">
              <a:buNone/>
              <a:defRPr sz="1299"/>
            </a:lvl2pPr>
            <a:lvl3pPr marL="593994" indent="0" algn="ctr">
              <a:buNone/>
              <a:defRPr sz="1169"/>
            </a:lvl3pPr>
            <a:lvl4pPr marL="890991" indent="0" algn="ctr">
              <a:buNone/>
              <a:defRPr sz="1039"/>
            </a:lvl4pPr>
            <a:lvl5pPr marL="1187988" indent="0" algn="ctr">
              <a:buNone/>
              <a:defRPr sz="1039"/>
            </a:lvl5pPr>
            <a:lvl6pPr marL="1484986" indent="0" algn="ctr">
              <a:buNone/>
              <a:defRPr sz="1039"/>
            </a:lvl6pPr>
            <a:lvl7pPr marL="1781983" indent="0" algn="ctr">
              <a:buNone/>
              <a:defRPr sz="1039"/>
            </a:lvl7pPr>
            <a:lvl8pPr marL="2078980" indent="0" algn="ctr">
              <a:buNone/>
              <a:defRPr sz="1039"/>
            </a:lvl8pPr>
            <a:lvl9pPr marL="2375977" indent="0" algn="ctr">
              <a:buNone/>
              <a:defRPr sz="103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82760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197797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67777" y="264462"/>
            <a:ext cx="1707758" cy="420954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4503" y="264462"/>
            <a:ext cx="5024274" cy="420954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32183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5171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0377" y="1238373"/>
            <a:ext cx="6831033" cy="2066253"/>
          </a:xfrm>
        </p:spPr>
        <p:txBody>
          <a:bodyPr anchor="b"/>
          <a:lstStyle>
            <a:lvl1pPr>
              <a:defRPr sz="38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377" y="3324174"/>
            <a:ext cx="6831033" cy="1086594"/>
          </a:xfrm>
        </p:spPr>
        <p:txBody>
          <a:bodyPr/>
          <a:lstStyle>
            <a:lvl1pPr marL="0" indent="0">
              <a:buNone/>
              <a:defRPr sz="1559">
                <a:solidFill>
                  <a:schemeClr val="tx1">
                    <a:tint val="75000"/>
                  </a:schemeClr>
                </a:solidFill>
              </a:defRPr>
            </a:lvl1pPr>
            <a:lvl2pPr marL="296997" indent="0">
              <a:buNone/>
              <a:defRPr sz="1299">
                <a:solidFill>
                  <a:schemeClr val="tx1">
                    <a:tint val="75000"/>
                  </a:schemeClr>
                </a:solidFill>
              </a:defRPr>
            </a:lvl2pPr>
            <a:lvl3pPr marL="593994" indent="0">
              <a:buNone/>
              <a:defRPr sz="1169">
                <a:solidFill>
                  <a:schemeClr val="tx1">
                    <a:tint val="75000"/>
                  </a:schemeClr>
                </a:solidFill>
              </a:defRPr>
            </a:lvl3pPr>
            <a:lvl4pPr marL="890991" indent="0">
              <a:buNone/>
              <a:defRPr sz="1039">
                <a:solidFill>
                  <a:schemeClr val="tx1">
                    <a:tint val="75000"/>
                  </a:schemeClr>
                </a:solidFill>
              </a:defRPr>
            </a:lvl4pPr>
            <a:lvl5pPr marL="1187988" indent="0">
              <a:buNone/>
              <a:defRPr sz="1039">
                <a:solidFill>
                  <a:schemeClr val="tx1">
                    <a:tint val="75000"/>
                  </a:schemeClr>
                </a:solidFill>
              </a:defRPr>
            </a:lvl5pPr>
            <a:lvl6pPr marL="1484986" indent="0">
              <a:buNone/>
              <a:defRPr sz="1039">
                <a:solidFill>
                  <a:schemeClr val="tx1">
                    <a:tint val="75000"/>
                  </a:schemeClr>
                </a:solidFill>
              </a:defRPr>
            </a:lvl6pPr>
            <a:lvl7pPr marL="1781983" indent="0">
              <a:buNone/>
              <a:defRPr sz="1039">
                <a:solidFill>
                  <a:schemeClr val="tx1">
                    <a:tint val="75000"/>
                  </a:schemeClr>
                </a:solidFill>
              </a:defRPr>
            </a:lvl7pPr>
            <a:lvl8pPr marL="2078980" indent="0">
              <a:buNone/>
              <a:defRPr sz="1039">
                <a:solidFill>
                  <a:schemeClr val="tx1">
                    <a:tint val="75000"/>
                  </a:schemeClr>
                </a:solidFill>
              </a:defRPr>
            </a:lvl8pPr>
            <a:lvl9pPr marL="2375977" indent="0">
              <a:buNone/>
              <a:defRPr sz="103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726436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4503" y="1322310"/>
            <a:ext cx="3366016" cy="31516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9519" y="1322310"/>
            <a:ext cx="3366016" cy="31516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56041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4" y="264462"/>
            <a:ext cx="6831033" cy="9601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5535" y="1217676"/>
            <a:ext cx="3350547" cy="596764"/>
          </a:xfrm>
        </p:spPr>
        <p:txBody>
          <a:bodyPr anchor="b"/>
          <a:lstStyle>
            <a:lvl1pPr marL="0" indent="0">
              <a:buNone/>
              <a:defRPr sz="1559" b="1"/>
            </a:lvl1pPr>
            <a:lvl2pPr marL="296997" indent="0">
              <a:buNone/>
              <a:defRPr sz="1299" b="1"/>
            </a:lvl2pPr>
            <a:lvl3pPr marL="593994" indent="0">
              <a:buNone/>
              <a:defRPr sz="1169" b="1"/>
            </a:lvl3pPr>
            <a:lvl4pPr marL="890991" indent="0">
              <a:buNone/>
              <a:defRPr sz="1039" b="1"/>
            </a:lvl4pPr>
            <a:lvl5pPr marL="1187988" indent="0">
              <a:buNone/>
              <a:defRPr sz="1039" b="1"/>
            </a:lvl5pPr>
            <a:lvl6pPr marL="1484986" indent="0">
              <a:buNone/>
              <a:defRPr sz="1039" b="1"/>
            </a:lvl6pPr>
            <a:lvl7pPr marL="1781983" indent="0">
              <a:buNone/>
              <a:defRPr sz="1039" b="1"/>
            </a:lvl7pPr>
            <a:lvl8pPr marL="2078980" indent="0">
              <a:buNone/>
              <a:defRPr sz="1039" b="1"/>
            </a:lvl8pPr>
            <a:lvl9pPr marL="2375977" indent="0">
              <a:buNone/>
              <a:defRPr sz="103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5535" y="1814440"/>
            <a:ext cx="3350547" cy="26687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09519" y="1217676"/>
            <a:ext cx="3367048" cy="596764"/>
          </a:xfrm>
        </p:spPr>
        <p:txBody>
          <a:bodyPr anchor="b"/>
          <a:lstStyle>
            <a:lvl1pPr marL="0" indent="0">
              <a:buNone/>
              <a:defRPr sz="1559" b="1"/>
            </a:lvl1pPr>
            <a:lvl2pPr marL="296997" indent="0">
              <a:buNone/>
              <a:defRPr sz="1299" b="1"/>
            </a:lvl2pPr>
            <a:lvl3pPr marL="593994" indent="0">
              <a:buNone/>
              <a:defRPr sz="1169" b="1"/>
            </a:lvl3pPr>
            <a:lvl4pPr marL="890991" indent="0">
              <a:buNone/>
              <a:defRPr sz="1039" b="1"/>
            </a:lvl4pPr>
            <a:lvl5pPr marL="1187988" indent="0">
              <a:buNone/>
              <a:defRPr sz="1039" b="1"/>
            </a:lvl5pPr>
            <a:lvl6pPr marL="1484986" indent="0">
              <a:buNone/>
              <a:defRPr sz="1039" b="1"/>
            </a:lvl6pPr>
            <a:lvl7pPr marL="1781983" indent="0">
              <a:buNone/>
              <a:defRPr sz="1039" b="1"/>
            </a:lvl7pPr>
            <a:lvl8pPr marL="2078980" indent="0">
              <a:buNone/>
              <a:defRPr sz="1039" b="1"/>
            </a:lvl8pPr>
            <a:lvl9pPr marL="2375977" indent="0">
              <a:buNone/>
              <a:defRPr sz="103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09519" y="1814440"/>
            <a:ext cx="3367048" cy="266876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706562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83749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883409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5" y="331152"/>
            <a:ext cx="2554418" cy="1159034"/>
          </a:xfrm>
        </p:spPr>
        <p:txBody>
          <a:bodyPr anchor="b"/>
          <a:lstStyle>
            <a:lvl1pPr>
              <a:defRPr sz="2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7048" y="715198"/>
            <a:ext cx="4009519" cy="3529994"/>
          </a:xfrm>
        </p:spPr>
        <p:txBody>
          <a:bodyPr/>
          <a:lstStyle>
            <a:lvl1pPr>
              <a:defRPr sz="2079"/>
            </a:lvl1pPr>
            <a:lvl2pPr>
              <a:defRPr sz="1819"/>
            </a:lvl2pPr>
            <a:lvl3pPr>
              <a:defRPr sz="1559"/>
            </a:lvl3pPr>
            <a:lvl4pPr>
              <a:defRPr sz="1299"/>
            </a:lvl4pPr>
            <a:lvl5pPr>
              <a:defRPr sz="1299"/>
            </a:lvl5pPr>
            <a:lvl6pPr>
              <a:defRPr sz="1299"/>
            </a:lvl6pPr>
            <a:lvl7pPr>
              <a:defRPr sz="1299"/>
            </a:lvl7pPr>
            <a:lvl8pPr>
              <a:defRPr sz="1299"/>
            </a:lvl8pPr>
            <a:lvl9pPr>
              <a:defRPr sz="12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5" y="1490186"/>
            <a:ext cx="2554418" cy="2760755"/>
          </a:xfrm>
        </p:spPr>
        <p:txBody>
          <a:bodyPr/>
          <a:lstStyle>
            <a:lvl1pPr marL="0" indent="0">
              <a:buNone/>
              <a:defRPr sz="1039"/>
            </a:lvl1pPr>
            <a:lvl2pPr marL="296997" indent="0">
              <a:buNone/>
              <a:defRPr sz="909"/>
            </a:lvl2pPr>
            <a:lvl3pPr marL="593994" indent="0">
              <a:buNone/>
              <a:defRPr sz="780"/>
            </a:lvl3pPr>
            <a:lvl4pPr marL="890991" indent="0">
              <a:buNone/>
              <a:defRPr sz="650"/>
            </a:lvl4pPr>
            <a:lvl5pPr marL="1187988" indent="0">
              <a:buNone/>
              <a:defRPr sz="650"/>
            </a:lvl5pPr>
            <a:lvl6pPr marL="1484986" indent="0">
              <a:buNone/>
              <a:defRPr sz="650"/>
            </a:lvl6pPr>
            <a:lvl7pPr marL="1781983" indent="0">
              <a:buNone/>
              <a:defRPr sz="650"/>
            </a:lvl7pPr>
            <a:lvl8pPr marL="2078980" indent="0">
              <a:buNone/>
              <a:defRPr sz="650"/>
            </a:lvl8pPr>
            <a:lvl9pPr marL="2375977" indent="0">
              <a:buNone/>
              <a:defRPr sz="6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99599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5535" y="331152"/>
            <a:ext cx="2554418" cy="1159034"/>
          </a:xfrm>
        </p:spPr>
        <p:txBody>
          <a:bodyPr anchor="b"/>
          <a:lstStyle>
            <a:lvl1pPr>
              <a:defRPr sz="207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67048" y="715198"/>
            <a:ext cx="4009519" cy="3529994"/>
          </a:xfrm>
        </p:spPr>
        <p:txBody>
          <a:bodyPr anchor="t"/>
          <a:lstStyle>
            <a:lvl1pPr marL="0" indent="0">
              <a:buNone/>
              <a:defRPr sz="2079"/>
            </a:lvl1pPr>
            <a:lvl2pPr marL="296997" indent="0">
              <a:buNone/>
              <a:defRPr sz="1819"/>
            </a:lvl2pPr>
            <a:lvl3pPr marL="593994" indent="0">
              <a:buNone/>
              <a:defRPr sz="1559"/>
            </a:lvl3pPr>
            <a:lvl4pPr marL="890991" indent="0">
              <a:buNone/>
              <a:defRPr sz="1299"/>
            </a:lvl4pPr>
            <a:lvl5pPr marL="1187988" indent="0">
              <a:buNone/>
              <a:defRPr sz="1299"/>
            </a:lvl5pPr>
            <a:lvl6pPr marL="1484986" indent="0">
              <a:buNone/>
              <a:defRPr sz="1299"/>
            </a:lvl6pPr>
            <a:lvl7pPr marL="1781983" indent="0">
              <a:buNone/>
              <a:defRPr sz="1299"/>
            </a:lvl7pPr>
            <a:lvl8pPr marL="2078980" indent="0">
              <a:buNone/>
              <a:defRPr sz="1299"/>
            </a:lvl8pPr>
            <a:lvl9pPr marL="2375977" indent="0">
              <a:buNone/>
              <a:defRPr sz="12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5535" y="1490186"/>
            <a:ext cx="2554418" cy="2760755"/>
          </a:xfrm>
        </p:spPr>
        <p:txBody>
          <a:bodyPr/>
          <a:lstStyle>
            <a:lvl1pPr marL="0" indent="0">
              <a:buNone/>
              <a:defRPr sz="1039"/>
            </a:lvl1pPr>
            <a:lvl2pPr marL="296997" indent="0">
              <a:buNone/>
              <a:defRPr sz="909"/>
            </a:lvl2pPr>
            <a:lvl3pPr marL="593994" indent="0">
              <a:buNone/>
              <a:defRPr sz="780"/>
            </a:lvl3pPr>
            <a:lvl4pPr marL="890991" indent="0">
              <a:buNone/>
              <a:defRPr sz="650"/>
            </a:lvl4pPr>
            <a:lvl5pPr marL="1187988" indent="0">
              <a:buNone/>
              <a:defRPr sz="650"/>
            </a:lvl5pPr>
            <a:lvl6pPr marL="1484986" indent="0">
              <a:buNone/>
              <a:defRPr sz="650"/>
            </a:lvl6pPr>
            <a:lvl7pPr marL="1781983" indent="0">
              <a:buNone/>
              <a:defRPr sz="650"/>
            </a:lvl7pPr>
            <a:lvl8pPr marL="2078980" indent="0">
              <a:buNone/>
              <a:defRPr sz="650"/>
            </a:lvl8pPr>
            <a:lvl9pPr marL="2375977" indent="0">
              <a:buNone/>
              <a:defRPr sz="6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233628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4503" y="264462"/>
            <a:ext cx="6831033" cy="96011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4503" y="1322310"/>
            <a:ext cx="6831033" cy="31516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4502" y="4603940"/>
            <a:ext cx="1782009" cy="264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BDD8C-294C-4764-A82C-11BCA2530B59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23513" y="4603940"/>
            <a:ext cx="2673013" cy="264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93527" y="4603940"/>
            <a:ext cx="1782009" cy="264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1B9DF-D957-4780-8AD3-D06B5D819622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690384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593994" rtl="0" eaLnBrk="1" latinLnBrk="0" hangingPunct="1">
        <a:lnSpc>
          <a:spcPct val="90000"/>
        </a:lnSpc>
        <a:spcBef>
          <a:spcPct val="0"/>
        </a:spcBef>
        <a:buNone/>
        <a:defRPr sz="28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8499" indent="-148499" algn="l" defTabSz="593994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1819" kern="1200">
          <a:solidFill>
            <a:schemeClr val="tx1"/>
          </a:solidFill>
          <a:latin typeface="+mn-lt"/>
          <a:ea typeface="+mn-ea"/>
          <a:cs typeface="+mn-cs"/>
        </a:defRPr>
      </a:lvl1pPr>
      <a:lvl2pPr marL="445496" indent="-148499" algn="l" defTabSz="593994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559" kern="1200">
          <a:solidFill>
            <a:schemeClr val="tx1"/>
          </a:solidFill>
          <a:latin typeface="+mn-lt"/>
          <a:ea typeface="+mn-ea"/>
          <a:cs typeface="+mn-cs"/>
        </a:defRPr>
      </a:lvl2pPr>
      <a:lvl3pPr marL="742493" indent="-148499" algn="l" defTabSz="593994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299" kern="1200">
          <a:solidFill>
            <a:schemeClr val="tx1"/>
          </a:solidFill>
          <a:latin typeface="+mn-lt"/>
          <a:ea typeface="+mn-ea"/>
          <a:cs typeface="+mn-cs"/>
        </a:defRPr>
      </a:lvl3pPr>
      <a:lvl4pPr marL="1039490" indent="-148499" algn="l" defTabSz="593994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169" kern="1200">
          <a:solidFill>
            <a:schemeClr val="tx1"/>
          </a:solidFill>
          <a:latin typeface="+mn-lt"/>
          <a:ea typeface="+mn-ea"/>
          <a:cs typeface="+mn-cs"/>
        </a:defRPr>
      </a:lvl4pPr>
      <a:lvl5pPr marL="1336487" indent="-148499" algn="l" defTabSz="593994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169" kern="1200">
          <a:solidFill>
            <a:schemeClr val="tx1"/>
          </a:solidFill>
          <a:latin typeface="+mn-lt"/>
          <a:ea typeface="+mn-ea"/>
          <a:cs typeface="+mn-cs"/>
        </a:defRPr>
      </a:lvl5pPr>
      <a:lvl6pPr marL="1633484" indent="-148499" algn="l" defTabSz="593994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169" kern="1200">
          <a:solidFill>
            <a:schemeClr val="tx1"/>
          </a:solidFill>
          <a:latin typeface="+mn-lt"/>
          <a:ea typeface="+mn-ea"/>
          <a:cs typeface="+mn-cs"/>
        </a:defRPr>
      </a:lvl6pPr>
      <a:lvl7pPr marL="1930481" indent="-148499" algn="l" defTabSz="593994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169" kern="1200">
          <a:solidFill>
            <a:schemeClr val="tx1"/>
          </a:solidFill>
          <a:latin typeface="+mn-lt"/>
          <a:ea typeface="+mn-ea"/>
          <a:cs typeface="+mn-cs"/>
        </a:defRPr>
      </a:lvl7pPr>
      <a:lvl8pPr marL="2227478" indent="-148499" algn="l" defTabSz="593994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169" kern="1200">
          <a:solidFill>
            <a:schemeClr val="tx1"/>
          </a:solidFill>
          <a:latin typeface="+mn-lt"/>
          <a:ea typeface="+mn-ea"/>
          <a:cs typeface="+mn-cs"/>
        </a:defRPr>
      </a:lvl8pPr>
      <a:lvl9pPr marL="2524476" indent="-148499" algn="l" defTabSz="593994" rtl="0" eaLnBrk="1" latinLnBrk="0" hangingPunct="1">
        <a:lnSpc>
          <a:spcPct val="90000"/>
        </a:lnSpc>
        <a:spcBef>
          <a:spcPts val="325"/>
        </a:spcBef>
        <a:buFont typeface="Arial" panose="020B0604020202020204" pitchFamily="34" charset="0"/>
        <a:buChar char="•"/>
        <a:defRPr sz="116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93994" rtl="0" eaLnBrk="1" latinLnBrk="0" hangingPunct="1">
        <a:defRPr sz="1169" kern="1200">
          <a:solidFill>
            <a:schemeClr val="tx1"/>
          </a:solidFill>
          <a:latin typeface="+mn-lt"/>
          <a:ea typeface="+mn-ea"/>
          <a:cs typeface="+mn-cs"/>
        </a:defRPr>
      </a:lvl1pPr>
      <a:lvl2pPr marL="296997" algn="l" defTabSz="593994" rtl="0" eaLnBrk="1" latinLnBrk="0" hangingPunct="1">
        <a:defRPr sz="1169" kern="1200">
          <a:solidFill>
            <a:schemeClr val="tx1"/>
          </a:solidFill>
          <a:latin typeface="+mn-lt"/>
          <a:ea typeface="+mn-ea"/>
          <a:cs typeface="+mn-cs"/>
        </a:defRPr>
      </a:lvl2pPr>
      <a:lvl3pPr marL="593994" algn="l" defTabSz="593994" rtl="0" eaLnBrk="1" latinLnBrk="0" hangingPunct="1">
        <a:defRPr sz="1169" kern="1200">
          <a:solidFill>
            <a:schemeClr val="tx1"/>
          </a:solidFill>
          <a:latin typeface="+mn-lt"/>
          <a:ea typeface="+mn-ea"/>
          <a:cs typeface="+mn-cs"/>
        </a:defRPr>
      </a:lvl3pPr>
      <a:lvl4pPr marL="890991" algn="l" defTabSz="593994" rtl="0" eaLnBrk="1" latinLnBrk="0" hangingPunct="1">
        <a:defRPr sz="1169" kern="1200">
          <a:solidFill>
            <a:schemeClr val="tx1"/>
          </a:solidFill>
          <a:latin typeface="+mn-lt"/>
          <a:ea typeface="+mn-ea"/>
          <a:cs typeface="+mn-cs"/>
        </a:defRPr>
      </a:lvl4pPr>
      <a:lvl5pPr marL="1187988" algn="l" defTabSz="593994" rtl="0" eaLnBrk="1" latinLnBrk="0" hangingPunct="1">
        <a:defRPr sz="1169" kern="1200">
          <a:solidFill>
            <a:schemeClr val="tx1"/>
          </a:solidFill>
          <a:latin typeface="+mn-lt"/>
          <a:ea typeface="+mn-ea"/>
          <a:cs typeface="+mn-cs"/>
        </a:defRPr>
      </a:lvl5pPr>
      <a:lvl6pPr marL="1484986" algn="l" defTabSz="593994" rtl="0" eaLnBrk="1" latinLnBrk="0" hangingPunct="1">
        <a:defRPr sz="1169" kern="1200">
          <a:solidFill>
            <a:schemeClr val="tx1"/>
          </a:solidFill>
          <a:latin typeface="+mn-lt"/>
          <a:ea typeface="+mn-ea"/>
          <a:cs typeface="+mn-cs"/>
        </a:defRPr>
      </a:lvl6pPr>
      <a:lvl7pPr marL="1781983" algn="l" defTabSz="593994" rtl="0" eaLnBrk="1" latinLnBrk="0" hangingPunct="1">
        <a:defRPr sz="1169" kern="1200">
          <a:solidFill>
            <a:schemeClr val="tx1"/>
          </a:solidFill>
          <a:latin typeface="+mn-lt"/>
          <a:ea typeface="+mn-ea"/>
          <a:cs typeface="+mn-cs"/>
        </a:defRPr>
      </a:lvl7pPr>
      <a:lvl8pPr marL="2078980" algn="l" defTabSz="593994" rtl="0" eaLnBrk="1" latinLnBrk="0" hangingPunct="1">
        <a:defRPr sz="1169" kern="1200">
          <a:solidFill>
            <a:schemeClr val="tx1"/>
          </a:solidFill>
          <a:latin typeface="+mn-lt"/>
          <a:ea typeface="+mn-ea"/>
          <a:cs typeface="+mn-cs"/>
        </a:defRPr>
      </a:lvl8pPr>
      <a:lvl9pPr marL="2375977" algn="l" defTabSz="593994" rtl="0" eaLnBrk="1" latinLnBrk="0" hangingPunct="1">
        <a:defRPr sz="116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03C7A06F-1922-C50D-094A-B5F8E1898281}"/>
              </a:ext>
            </a:extLst>
          </p:cNvPr>
          <p:cNvGrpSpPr/>
          <p:nvPr/>
        </p:nvGrpSpPr>
        <p:grpSpPr>
          <a:xfrm>
            <a:off x="24805" y="50643"/>
            <a:ext cx="7684195" cy="4857750"/>
            <a:chOff x="24805" y="50643"/>
            <a:chExt cx="7684195" cy="4857750"/>
          </a:xfrm>
        </p:grpSpPr>
        <p:sp>
          <p:nvSpPr>
            <p:cNvPr id="15" name="PIJL-LINKS 26">
              <a:extLst>
                <a:ext uri="{FF2B5EF4-FFF2-40B4-BE49-F238E27FC236}">
                  <a16:creationId xmlns:a16="http://schemas.microsoft.com/office/drawing/2014/main" id="{77B14F7B-6DA9-BEE4-FF53-0C14FCB5F735}"/>
                </a:ext>
              </a:extLst>
            </p:cNvPr>
            <p:cNvSpPr/>
            <p:nvPr/>
          </p:nvSpPr>
          <p:spPr bwMode="auto">
            <a:xfrm flipH="1">
              <a:off x="4367292" y="3147458"/>
              <a:ext cx="3341708" cy="1296144"/>
            </a:xfrm>
            <a:prstGeom prst="leftArrow">
              <a:avLst>
                <a:gd name="adj1" fmla="val 80101"/>
                <a:gd name="adj2" fmla="val 24131"/>
              </a:avLst>
            </a:prstGeom>
            <a:solidFill>
              <a:srgbClr val="002D8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Strategy Execution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ROLL</a:t>
              </a:r>
              <a:r>
                <a:rPr kumimoji="0" lang="en-US" sz="1200" b="0" i="1" u="none" strike="noStrike" kern="0" cap="none" spc="0" normalizeH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 OUT:</a:t>
              </a:r>
              <a:r>
                <a:rPr kumimoji="0" lang="en-US" sz="1200" b="0" i="0" u="none" strike="noStrike" kern="0" cap="none" spc="0" normalizeH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 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Controlled plan-do-check-act process</a:t>
              </a:r>
            </a:p>
          </p:txBody>
        </p:sp>
        <p:sp>
          <p:nvSpPr>
            <p:cNvPr id="16" name="PIJL-LINKS 26">
              <a:extLst>
                <a:ext uri="{FF2B5EF4-FFF2-40B4-BE49-F238E27FC236}">
                  <a16:creationId xmlns:a16="http://schemas.microsoft.com/office/drawing/2014/main" id="{52833D8E-6952-3ED8-D5F6-3DAC26E799A2}"/>
                </a:ext>
              </a:extLst>
            </p:cNvPr>
            <p:cNvSpPr/>
            <p:nvPr/>
          </p:nvSpPr>
          <p:spPr bwMode="auto">
            <a:xfrm flipH="1">
              <a:off x="4367292" y="1815310"/>
              <a:ext cx="3341708" cy="1296144"/>
            </a:xfrm>
            <a:prstGeom prst="leftArrow">
              <a:avLst>
                <a:gd name="adj1" fmla="val 77511"/>
                <a:gd name="adj2" fmla="val 24131"/>
              </a:avLst>
            </a:prstGeom>
            <a:solidFill>
              <a:srgbClr val="003CB4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Strategy Experimentation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TRY OUT: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 Disciplined hypothesize, test &amp; learn process</a:t>
              </a:r>
            </a:p>
          </p:txBody>
        </p:sp>
        <p:sp>
          <p:nvSpPr>
            <p:cNvPr id="17" name="PIJL-LINKS 26">
              <a:extLst>
                <a:ext uri="{FF2B5EF4-FFF2-40B4-BE49-F238E27FC236}">
                  <a16:creationId xmlns:a16="http://schemas.microsoft.com/office/drawing/2014/main" id="{B2CE904B-D97A-6B25-DD0C-43F2EADBF0C1}"/>
                </a:ext>
              </a:extLst>
            </p:cNvPr>
            <p:cNvSpPr/>
            <p:nvPr/>
          </p:nvSpPr>
          <p:spPr bwMode="auto">
            <a:xfrm flipH="1">
              <a:off x="4367292" y="483162"/>
              <a:ext cx="3341708" cy="1296144"/>
            </a:xfrm>
            <a:prstGeom prst="leftArrow">
              <a:avLst>
                <a:gd name="adj1" fmla="val 77511"/>
                <a:gd name="adj2" fmla="val 24131"/>
              </a:avLst>
            </a:prstGeom>
            <a:solidFill>
              <a:srgbClr val="0D5E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>
              <a:outerShdw blurRad="149987" dist="250190" dir="8460000" algn="ctr">
                <a:srgbClr val="000000">
                  <a:alpha val="28000"/>
                </a:srgbClr>
              </a:outerShdw>
            </a:effectLst>
            <a:scene3d>
              <a:camera prst="orthographicFront">
                <a:rot lat="0" lon="0" rev="0"/>
              </a:camera>
              <a:lightRig rig="contrasting" dir="t">
                <a:rot lat="0" lon="0" rev="1500000"/>
              </a:lightRig>
            </a:scene3d>
            <a:sp3d prstMaterial="metal">
              <a:bevelT w="88900" h="88900"/>
            </a:sp3d>
          </p:spPr>
          <p:txBody>
            <a:bodyPr lIns="90000" tIns="46800" rIns="90000" bIns="46800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Strategy Expedition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1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FIND OUT: 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Flexible scout, sow &amp; shape process</a:t>
              </a:r>
            </a:p>
          </p:txBody>
        </p:sp>
        <p:sp>
          <p:nvSpPr>
            <p:cNvPr id="19" name="TextBox 19">
              <a:extLst>
                <a:ext uri="{FF2B5EF4-FFF2-40B4-BE49-F238E27FC236}">
                  <a16:creationId xmlns:a16="http://schemas.microsoft.com/office/drawing/2014/main" id="{D84D057E-9F13-71B9-7474-1A930AF9F4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79440" y="144608"/>
              <a:ext cx="2717411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altLang="en-NL" sz="1600" b="1" kern="0" dirty="0">
                  <a:solidFill>
                    <a:srgbClr val="002570"/>
                  </a:solidFill>
                </a:rPr>
                <a:t>Modes of Strategic Action</a:t>
              </a:r>
              <a:endParaRPr kumimoji="0" lang="en-US" altLang="en-NL" sz="16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AutoShape 2">
              <a:extLst>
                <a:ext uri="{FF2B5EF4-FFF2-40B4-BE49-F238E27FC236}">
                  <a16:creationId xmlns:a16="http://schemas.microsoft.com/office/drawing/2014/main" id="{E5B15753-33D3-2E3B-7814-DF8D48C4E04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6200000">
              <a:off x="-153789" y="229237"/>
              <a:ext cx="4857750" cy="4500562"/>
            </a:xfrm>
            <a:prstGeom prst="leftRightArrow">
              <a:avLst>
                <a:gd name="adj1" fmla="val 82889"/>
                <a:gd name="adj2" fmla="val 9863"/>
              </a:avLst>
            </a:prstGeom>
            <a:gradFill rotWithShape="1">
              <a:gsLst>
                <a:gs pos="0">
                  <a:srgbClr val="002570"/>
                </a:gs>
                <a:gs pos="100000">
                  <a:srgbClr val="002570">
                    <a:lumMod val="60000"/>
                    <a:lumOff val="40000"/>
                  </a:srgbClr>
                </a:gs>
              </a:gsLst>
              <a:lin ang="0" scaled="1"/>
            </a:gradFill>
            <a:ln w="9525">
              <a:solidFill>
                <a:srgbClr val="00257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</p:txBody>
        </p:sp>
        <p:sp>
          <p:nvSpPr>
            <p:cNvPr id="21" name="Rectangle 4">
              <a:extLst>
                <a:ext uri="{FF2B5EF4-FFF2-40B4-BE49-F238E27FC236}">
                  <a16:creationId xmlns:a16="http://schemas.microsoft.com/office/drawing/2014/main" id="{5DCBB84C-0FD9-FAB0-5FBE-84AC89EBF7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157" y="586104"/>
              <a:ext cx="3333833" cy="696911"/>
            </a:xfrm>
            <a:prstGeom prst="rect">
              <a:avLst/>
            </a:prstGeom>
            <a:solidFill>
              <a:srgbClr val="B0B4C6">
                <a:lumMod val="20000"/>
                <a:lumOff val="80000"/>
              </a:srgbClr>
            </a:soli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Strategic Vision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Rough sketch of desired long-term future</a:t>
              </a:r>
            </a:p>
          </p:txBody>
        </p:sp>
        <p:sp>
          <p:nvSpPr>
            <p:cNvPr id="22" name="Rectangle 4">
              <a:extLst>
                <a:ext uri="{FF2B5EF4-FFF2-40B4-BE49-F238E27FC236}">
                  <a16:creationId xmlns:a16="http://schemas.microsoft.com/office/drawing/2014/main" id="{094DC96B-DB4C-7E25-C363-B625E5F342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157" y="1363187"/>
              <a:ext cx="3333833" cy="696911"/>
            </a:xfrm>
            <a:prstGeom prst="rect">
              <a:avLst/>
            </a:prstGeom>
            <a:solidFill>
              <a:srgbClr val="B0B4C6">
                <a:lumMod val="20000"/>
                <a:lumOff val="80000"/>
              </a:srgbClr>
            </a:soli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Strategic Guidelines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Broad principles setting general direction</a:t>
              </a:r>
            </a:p>
          </p:txBody>
        </p:sp>
        <p:sp>
          <p:nvSpPr>
            <p:cNvPr id="23" name="Rectangle 4">
              <a:extLst>
                <a:ext uri="{FF2B5EF4-FFF2-40B4-BE49-F238E27FC236}">
                  <a16:creationId xmlns:a16="http://schemas.microsoft.com/office/drawing/2014/main" id="{1FDC847E-231F-726A-A987-84DB96DCAE8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157" y="2140271"/>
              <a:ext cx="3333833" cy="696911"/>
            </a:xfrm>
            <a:prstGeom prst="rect">
              <a:avLst/>
            </a:prstGeom>
            <a:solidFill>
              <a:srgbClr val="B0B4C6">
                <a:lumMod val="20000"/>
                <a:lumOff val="80000"/>
              </a:srgbClr>
            </a:soli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Strategic Framework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Outline of main objectives and initiatives</a:t>
              </a:r>
            </a:p>
          </p:txBody>
        </p:sp>
        <p:sp>
          <p:nvSpPr>
            <p:cNvPr id="24" name="Rectangle 4">
              <a:extLst>
                <a:ext uri="{FF2B5EF4-FFF2-40B4-BE49-F238E27FC236}">
                  <a16:creationId xmlns:a16="http://schemas.microsoft.com/office/drawing/2014/main" id="{2ACB5E38-8ECF-3DFE-2875-B73F2F0A69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157" y="2917355"/>
              <a:ext cx="3333833" cy="696911"/>
            </a:xfrm>
            <a:prstGeom prst="rect">
              <a:avLst/>
            </a:prstGeom>
            <a:solidFill>
              <a:srgbClr val="B0B4C6">
                <a:lumMod val="20000"/>
                <a:lumOff val="80000"/>
              </a:srgbClr>
            </a:soli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Strategic Roadmap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General plan of targets, actions and roles</a:t>
              </a:r>
            </a:p>
          </p:txBody>
        </p:sp>
        <p:sp>
          <p:nvSpPr>
            <p:cNvPr id="25" name="Rectangle 4">
              <a:extLst>
                <a:ext uri="{FF2B5EF4-FFF2-40B4-BE49-F238E27FC236}">
                  <a16:creationId xmlns:a16="http://schemas.microsoft.com/office/drawing/2014/main" id="{40E0C4DB-C08F-2A9F-8640-533CC984F5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8157" y="3694438"/>
              <a:ext cx="3333833" cy="696911"/>
            </a:xfrm>
            <a:prstGeom prst="rect">
              <a:avLst/>
            </a:prstGeom>
            <a:solidFill>
              <a:srgbClr val="B0B4C6">
                <a:lumMod val="20000"/>
                <a:lumOff val="80000"/>
              </a:srgbClr>
            </a:solidFill>
            <a:ln w="9525">
              <a:noFill/>
              <a:miter lim="800000"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Strategic Blueprint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400" b="1" i="0" u="none" strike="noStrike" kern="0" cap="none" spc="0" normalizeH="0" baseline="0" noProof="0" dirty="0">
                <a:ln>
                  <a:noFill/>
                </a:ln>
                <a:solidFill>
                  <a:srgbClr val="002570"/>
                </a:solidFill>
                <a:effectLst/>
                <a:uLnTx/>
                <a:uFillTx/>
                <a:latin typeface="Arial" charset="0"/>
                <a:cs typeface="Arial" charset="0"/>
              </a:endParaRP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570"/>
                  </a:solidFill>
                  <a:effectLst/>
                  <a:uLnTx/>
                  <a:uFillTx/>
                  <a:latin typeface="Arial" charset="0"/>
                  <a:cs typeface="Arial" charset="0"/>
                </a:rPr>
                <a:t>Comprehensive plan detailing most activities</a:t>
              </a:r>
            </a:p>
          </p:txBody>
        </p:sp>
        <p:sp>
          <p:nvSpPr>
            <p:cNvPr id="26" name="Tekstvak 12">
              <a:extLst>
                <a:ext uri="{FF2B5EF4-FFF2-40B4-BE49-F238E27FC236}">
                  <a16:creationId xmlns:a16="http://schemas.microsoft.com/office/drawing/2014/main" id="{15436462-CF29-5D32-54AA-A62FB939F4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64717" y="193518"/>
              <a:ext cx="820738" cy="3381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NL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BOLD</a:t>
              </a:r>
            </a:p>
          </p:txBody>
        </p:sp>
        <p:sp>
          <p:nvSpPr>
            <p:cNvPr id="27" name="Tekstvak 12">
              <a:extLst>
                <a:ext uri="{FF2B5EF4-FFF2-40B4-BE49-F238E27FC236}">
                  <a16:creationId xmlns:a16="http://schemas.microsoft.com/office/drawing/2014/main" id="{121A9BD6-6784-011E-FC15-84FCFD974BA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59942" y="4447699"/>
              <a:ext cx="1030288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NL" sz="1600" b="1" i="0" u="none" strike="noStrike" kern="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SMART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F382225B-F0DE-74D7-A8D2-5414F1DD91B5}"/>
                </a:ext>
              </a:extLst>
            </p:cNvPr>
            <p:cNvSpPr txBox="1"/>
            <p:nvPr/>
          </p:nvSpPr>
          <p:spPr>
            <a:xfrm>
              <a:off x="6431223" y="4084143"/>
              <a:ext cx="1010213" cy="21480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GB" sz="796" i="1" dirty="0">
                  <a:solidFill>
                    <a:schemeClr val="bg1"/>
                  </a:solidFill>
                  <a:latin typeface="Arial"/>
                </a:rPr>
                <a:t>©Ron Meyer 2022</a:t>
              </a:r>
              <a:endParaRPr lang="en-US" sz="796" dirty="0">
                <a:solidFill>
                  <a:schemeClr val="bg1"/>
                </a:solidFill>
                <a:latin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42276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FD25251-FCC2-4AAF-9020-65AE026B91B9}"/>
</file>

<file path=customXml/itemProps2.xml><?xml version="1.0" encoding="utf-8"?>
<ds:datastoreItem xmlns:ds="http://schemas.openxmlformats.org/officeDocument/2006/customXml" ds:itemID="{62C243E4-CF9E-4BEF-B830-1400F153407E}"/>
</file>

<file path=customXml/itemProps3.xml><?xml version="1.0" encoding="utf-8"?>
<ds:datastoreItem xmlns:ds="http://schemas.openxmlformats.org/officeDocument/2006/customXml" ds:itemID="{BC4B8A86-2692-4495-9B12-C3F859C2BAAB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</TotalTime>
  <Words>82</Words>
  <Application>Microsoft Office PowerPoint</Application>
  <PresentationFormat>Custom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7</cp:revision>
  <dcterms:created xsi:type="dcterms:W3CDTF">2022-05-31T06:36:37Z</dcterms:created>
  <dcterms:modified xsi:type="dcterms:W3CDTF">2025-04-16T12:40:57Z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