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9051925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B9E2"/>
    <a:srgbClr val="739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D1398-66D6-4A37-92B9-0679EA338EA9}" v="1" dt="2024-07-31T13:25:41.1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491" y="823066"/>
            <a:ext cx="6788944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491" y="2641495"/>
            <a:ext cx="6788944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0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784" y="267758"/>
            <a:ext cx="1951821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2320" y="267758"/>
            <a:ext cx="5742315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05" y="1253808"/>
            <a:ext cx="7807285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605" y="3365607"/>
            <a:ext cx="7807285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320" y="1338792"/>
            <a:ext cx="3847068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2537" y="1338792"/>
            <a:ext cx="3847068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267758"/>
            <a:ext cx="7807285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99" y="1232853"/>
            <a:ext cx="3829388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499" y="1837055"/>
            <a:ext cx="3829388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537" y="1232853"/>
            <a:ext cx="3848247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2537" y="1837055"/>
            <a:ext cx="3848247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4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0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335280"/>
            <a:ext cx="291948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247" y="724112"/>
            <a:ext cx="4582537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499" y="1508760"/>
            <a:ext cx="291948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99" y="335280"/>
            <a:ext cx="291948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48247" y="724112"/>
            <a:ext cx="4582537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499" y="1508760"/>
            <a:ext cx="291948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4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320" y="267758"/>
            <a:ext cx="7807285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320" y="1338792"/>
            <a:ext cx="7807285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2320" y="4661324"/>
            <a:ext cx="2036683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26A1-9B67-4847-AAD7-57BC1A8BD08A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98450" y="4661324"/>
            <a:ext cx="3055025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2922" y="4661324"/>
            <a:ext cx="2036683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F2D-C732-4914-91FF-0ECD067D9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5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allout: Up Arrow 31">
            <a:extLst>
              <a:ext uri="{FF2B5EF4-FFF2-40B4-BE49-F238E27FC236}">
                <a16:creationId xmlns:a16="http://schemas.microsoft.com/office/drawing/2014/main" id="{2D4BDA0B-C3D7-4849-AB4C-D5EC9373C7DF}"/>
              </a:ext>
            </a:extLst>
          </p:cNvPr>
          <p:cNvSpPr/>
          <p:nvPr/>
        </p:nvSpPr>
        <p:spPr bwMode="auto">
          <a:xfrm flipV="1">
            <a:off x="3017274" y="349792"/>
            <a:ext cx="5832648" cy="2132683"/>
          </a:xfrm>
          <a:prstGeom prst="upArrowCallout">
            <a:avLst>
              <a:gd name="adj1" fmla="val 114849"/>
              <a:gd name="adj2" fmla="val 84285"/>
              <a:gd name="adj3" fmla="val 14509"/>
              <a:gd name="adj4" fmla="val 66556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1E5F">
                  <a:lumMod val="50000"/>
                  <a:lumOff val="50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389A9E-E537-41B2-A4E5-8973D4A560C0}"/>
              </a:ext>
            </a:extLst>
          </p:cNvPr>
          <p:cNvSpPr txBox="1"/>
          <p:nvPr/>
        </p:nvSpPr>
        <p:spPr>
          <a:xfrm>
            <a:off x="4562572" y="1870529"/>
            <a:ext cx="2742052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uLnTx/>
                <a:uFillTx/>
                <a:latin typeface="Arial" pitchFamily="34" charset="0"/>
                <a:cs typeface="Arial" pitchFamily="34" charset="0"/>
              </a:rPr>
              <a:t>Risk-Taking Drivers</a:t>
            </a:r>
          </a:p>
        </p:txBody>
      </p:sp>
      <p:sp>
        <p:nvSpPr>
          <p:cNvPr id="35" name="Callout: Up Arrow 34">
            <a:extLst>
              <a:ext uri="{FF2B5EF4-FFF2-40B4-BE49-F238E27FC236}">
                <a16:creationId xmlns:a16="http://schemas.microsoft.com/office/drawing/2014/main" id="{8293C20A-7E14-43EC-A691-83C8AF5731A6}"/>
              </a:ext>
            </a:extLst>
          </p:cNvPr>
          <p:cNvSpPr/>
          <p:nvPr/>
        </p:nvSpPr>
        <p:spPr bwMode="auto">
          <a:xfrm>
            <a:off x="3014338" y="2535577"/>
            <a:ext cx="5832648" cy="2132682"/>
          </a:xfrm>
          <a:prstGeom prst="upArrowCallout">
            <a:avLst>
              <a:gd name="adj1" fmla="val 114490"/>
              <a:gd name="adj2" fmla="val 84446"/>
              <a:gd name="adj3" fmla="val 14509"/>
              <a:gd name="adj4" fmla="val 67906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rgbClr val="001E5F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ED6ED4-797D-4056-A30D-8AD667204552}"/>
              </a:ext>
            </a:extLst>
          </p:cNvPr>
          <p:cNvSpPr txBox="1"/>
          <p:nvPr/>
        </p:nvSpPr>
        <p:spPr>
          <a:xfrm>
            <a:off x="4670521" y="2795875"/>
            <a:ext cx="2520281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Risk-Taking Dangers</a:t>
            </a:r>
          </a:p>
        </p:txBody>
      </p:sp>
      <p:sp>
        <p:nvSpPr>
          <p:cNvPr id="37" name="AutoShape 2">
            <a:extLst>
              <a:ext uri="{FF2B5EF4-FFF2-40B4-BE49-F238E27FC236}">
                <a16:creationId xmlns:a16="http://schemas.microsoft.com/office/drawing/2014/main" id="{B0A21889-E329-4A32-9364-E5FB3B4CD08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917541" y="1143000"/>
            <a:ext cx="4846320" cy="2743200"/>
          </a:xfrm>
          <a:prstGeom prst="leftRightArrow">
            <a:avLst>
              <a:gd name="adj1" fmla="val 82889"/>
              <a:gd name="adj2" fmla="val 9863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8" name="Tekstvak 12">
            <a:extLst>
              <a:ext uri="{FF2B5EF4-FFF2-40B4-BE49-F238E27FC236}">
                <a16:creationId xmlns:a16="http://schemas.microsoft.com/office/drawing/2014/main" id="{0EE0901D-E8D4-4E08-946A-B483D5468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33" y="163522"/>
            <a:ext cx="1134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High Chance</a:t>
            </a:r>
          </a:p>
        </p:txBody>
      </p:sp>
      <p:sp>
        <p:nvSpPr>
          <p:cNvPr id="39" name="Tekstvak 12">
            <a:extLst>
              <a:ext uri="{FF2B5EF4-FFF2-40B4-BE49-F238E27FC236}">
                <a16:creationId xmlns:a16="http://schemas.microsoft.com/office/drawing/2014/main" id="{4E4C8BE6-5E62-4448-872A-B409B7D56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164" y="4537777"/>
            <a:ext cx="1114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Low Chance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168A281F-628D-40E8-99F0-AA9CEDB7677C}"/>
              </a:ext>
            </a:extLst>
          </p:cNvPr>
          <p:cNvSpPr/>
          <p:nvPr/>
        </p:nvSpPr>
        <p:spPr bwMode="auto">
          <a:xfrm>
            <a:off x="480217" y="3741449"/>
            <a:ext cx="2050804" cy="731520"/>
          </a:xfrm>
          <a:prstGeom prst="roundRect">
            <a:avLst>
              <a:gd name="adj" fmla="val 36474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Slim Bet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00A0559-78E5-4BD1-BD0B-A09D5021A9C6}"/>
              </a:ext>
            </a:extLst>
          </p:cNvPr>
          <p:cNvSpPr/>
          <p:nvPr/>
        </p:nvSpPr>
        <p:spPr bwMode="auto">
          <a:xfrm>
            <a:off x="480217" y="2934219"/>
            <a:ext cx="2050804" cy="731520"/>
          </a:xfrm>
          <a:prstGeom prst="roundRect">
            <a:avLst>
              <a:gd name="adj" fmla="val 36474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Side Bet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91A12E7-3068-464E-8AE8-4C2F1F9F566F}"/>
              </a:ext>
            </a:extLst>
          </p:cNvPr>
          <p:cNvSpPr/>
          <p:nvPr/>
        </p:nvSpPr>
        <p:spPr bwMode="auto">
          <a:xfrm>
            <a:off x="480217" y="2126989"/>
            <a:ext cx="2050804" cy="731520"/>
          </a:xfrm>
          <a:prstGeom prst="roundRect">
            <a:avLst>
              <a:gd name="adj" fmla="val 36474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Solid Bet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EE528AB-ECB1-402C-922C-416D265996B7}"/>
              </a:ext>
            </a:extLst>
          </p:cNvPr>
          <p:cNvSpPr/>
          <p:nvPr/>
        </p:nvSpPr>
        <p:spPr bwMode="auto">
          <a:xfrm>
            <a:off x="480217" y="1319759"/>
            <a:ext cx="2050804" cy="731520"/>
          </a:xfrm>
          <a:prstGeom prst="roundRect">
            <a:avLst>
              <a:gd name="adj" fmla="val 36474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Safe Bet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3ED0C15-AA27-4393-9D95-7D27BD9AFEEC}"/>
              </a:ext>
            </a:extLst>
          </p:cNvPr>
          <p:cNvSpPr/>
          <p:nvPr/>
        </p:nvSpPr>
        <p:spPr bwMode="auto">
          <a:xfrm>
            <a:off x="480217" y="512529"/>
            <a:ext cx="2050804" cy="731520"/>
          </a:xfrm>
          <a:prstGeom prst="roundRect">
            <a:avLst>
              <a:gd name="adj" fmla="val 36474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Sure Bet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B59DE114-CD59-48AD-B647-E659401EB1CC}"/>
              </a:ext>
            </a:extLst>
          </p:cNvPr>
          <p:cNvSpPr/>
          <p:nvPr/>
        </p:nvSpPr>
        <p:spPr bwMode="auto">
          <a:xfrm>
            <a:off x="7403858" y="508152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Positioning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Benefits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FE9C25D-A0BE-470E-A889-FB45B83E9AE8}"/>
              </a:ext>
            </a:extLst>
          </p:cNvPr>
          <p:cNvSpPr/>
          <p:nvPr/>
        </p:nvSpPr>
        <p:spPr bwMode="auto">
          <a:xfrm>
            <a:off x="4528136" y="508152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Engagement </a:t>
            </a: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Benefits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C847DB4-6E57-4FB1-AB1A-440C0199B2B6}"/>
              </a:ext>
            </a:extLst>
          </p:cNvPr>
          <p:cNvSpPr/>
          <p:nvPr/>
        </p:nvSpPr>
        <p:spPr bwMode="auto">
          <a:xfrm>
            <a:off x="5965997" y="508152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Learning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Benefits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923E1F6-5DB0-4143-927E-CF0378B33F67}"/>
              </a:ext>
            </a:extLst>
          </p:cNvPr>
          <p:cNvSpPr/>
          <p:nvPr/>
        </p:nvSpPr>
        <p:spPr bwMode="auto">
          <a:xfrm>
            <a:off x="3090275" y="508152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Financial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en-US" sz="1000" b="1" kern="0" dirty="0">
                <a:solidFill>
                  <a:srgbClr val="002570"/>
                </a:solidFill>
                <a:latin typeface="Arial" charset="0"/>
                <a:cs typeface="Arial" charset="0"/>
              </a:rPr>
              <a:t>Benefits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A0354FCD-D9BE-4DBA-8473-7627CB837C55}"/>
              </a:ext>
            </a:extLst>
          </p:cNvPr>
          <p:cNvSpPr/>
          <p:nvPr/>
        </p:nvSpPr>
        <p:spPr bwMode="auto">
          <a:xfrm>
            <a:off x="5969446" y="3378878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Cognitive Commitment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EC90A5B-C952-4E4F-AA00-9D42F8238F98}"/>
              </a:ext>
            </a:extLst>
          </p:cNvPr>
          <p:cNvSpPr/>
          <p:nvPr/>
        </p:nvSpPr>
        <p:spPr bwMode="auto">
          <a:xfrm>
            <a:off x="7403858" y="3378878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Emotional Commitment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CAE75B0B-214C-4488-80BF-31112DA3D9E8}"/>
              </a:ext>
            </a:extLst>
          </p:cNvPr>
          <p:cNvSpPr/>
          <p:nvPr/>
        </p:nvSpPr>
        <p:spPr bwMode="auto">
          <a:xfrm>
            <a:off x="4528136" y="3378878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Political Commitment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5A0B330B-1091-451D-8172-ED2964889C71}"/>
              </a:ext>
            </a:extLst>
          </p:cNvPr>
          <p:cNvSpPr/>
          <p:nvPr/>
        </p:nvSpPr>
        <p:spPr bwMode="auto">
          <a:xfrm>
            <a:off x="3090275" y="3378878"/>
            <a:ext cx="1371600" cy="1097280"/>
          </a:xfrm>
          <a:prstGeom prst="roundRect">
            <a:avLst>
              <a:gd name="adj" fmla="val 19215"/>
            </a:avLst>
          </a:prstGeom>
          <a:solidFill>
            <a:srgbClr val="FFFFFF">
              <a:lumMod val="95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Resource Commitment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000" b="1" kern="0" dirty="0">
              <a:solidFill>
                <a:srgbClr val="002570"/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81EE571E-CFE0-FC82-6F2B-C1E4D2994F9E}"/>
              </a:ext>
            </a:extLst>
          </p:cNvPr>
          <p:cNvSpPr txBox="1"/>
          <p:nvPr/>
        </p:nvSpPr>
        <p:spPr>
          <a:xfrm>
            <a:off x="7834516" y="445679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4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580CDF-368B-4C52-878E-F33157B5046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A904472-2D91-4740-8353-55F2DB681C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022957-4CE1-4F94-8047-E194C6BDB52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38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6</cp:revision>
  <dcterms:created xsi:type="dcterms:W3CDTF">2020-07-07T08:58:19Z</dcterms:created>
  <dcterms:modified xsi:type="dcterms:W3CDTF">2025-04-16T11:39:50Z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