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207375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3F3"/>
    <a:srgbClr val="E8F0F8"/>
    <a:srgbClr val="FFFFFF"/>
    <a:srgbClr val="F9FBFD"/>
    <a:srgbClr val="E8EEF8"/>
    <a:srgbClr val="C9D7ED"/>
    <a:srgbClr val="CFD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0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922" y="824885"/>
            <a:ext cx="6155531" cy="1754776"/>
          </a:xfrm>
        </p:spPr>
        <p:txBody>
          <a:bodyPr anchor="b"/>
          <a:lstStyle>
            <a:lvl1pPr algn="ctr">
              <a:defRPr sz="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922" y="2647331"/>
            <a:ext cx="6155531" cy="1216909"/>
          </a:xfrm>
        </p:spPr>
        <p:txBody>
          <a:bodyPr/>
          <a:lstStyle>
            <a:lvl1pPr marL="0" indent="0" algn="ctr">
              <a:buNone/>
              <a:defRPr sz="1616"/>
            </a:lvl1pPr>
            <a:lvl2pPr marL="307787" indent="0" algn="ctr">
              <a:buNone/>
              <a:defRPr sz="1346"/>
            </a:lvl2pPr>
            <a:lvl3pPr marL="615574" indent="0" algn="ctr">
              <a:buNone/>
              <a:defRPr sz="1212"/>
            </a:lvl3pPr>
            <a:lvl4pPr marL="923361" indent="0" algn="ctr">
              <a:buNone/>
              <a:defRPr sz="1077"/>
            </a:lvl4pPr>
            <a:lvl5pPr marL="1231148" indent="0" algn="ctr">
              <a:buNone/>
              <a:defRPr sz="1077"/>
            </a:lvl5pPr>
            <a:lvl6pPr marL="1538935" indent="0" algn="ctr">
              <a:buNone/>
              <a:defRPr sz="1077"/>
            </a:lvl6pPr>
            <a:lvl7pPr marL="1846722" indent="0" algn="ctr">
              <a:buNone/>
              <a:defRPr sz="1077"/>
            </a:lvl7pPr>
            <a:lvl8pPr marL="2154509" indent="0" algn="ctr">
              <a:buNone/>
              <a:defRPr sz="1077"/>
            </a:lvl8pPr>
            <a:lvl9pPr marL="2462296" indent="0" algn="ctr">
              <a:buNone/>
              <a:defRPr sz="10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4760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016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73403" y="268350"/>
            <a:ext cx="1769715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4257" y="268350"/>
            <a:ext cx="5206554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0736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6887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982" y="1256579"/>
            <a:ext cx="7078861" cy="2096630"/>
          </a:xfrm>
        </p:spPr>
        <p:txBody>
          <a:bodyPr anchor="b"/>
          <a:lstStyle>
            <a:lvl1pPr>
              <a:defRPr sz="4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982" y="3373044"/>
            <a:ext cx="7078861" cy="1102568"/>
          </a:xfrm>
        </p:spPr>
        <p:txBody>
          <a:bodyPr/>
          <a:lstStyle>
            <a:lvl1pPr marL="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1pPr>
            <a:lvl2pPr marL="307787" indent="0">
              <a:buNone/>
              <a:defRPr sz="1346">
                <a:solidFill>
                  <a:schemeClr val="tx1">
                    <a:tint val="75000"/>
                  </a:schemeClr>
                </a:solidFill>
              </a:defRPr>
            </a:lvl2pPr>
            <a:lvl3pPr marL="615574" indent="0">
              <a:buNone/>
              <a:defRPr sz="1212">
                <a:solidFill>
                  <a:schemeClr val="tx1">
                    <a:tint val="75000"/>
                  </a:schemeClr>
                </a:solidFill>
              </a:defRPr>
            </a:lvl3pPr>
            <a:lvl4pPr marL="923361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4pPr>
            <a:lvl5pPr marL="1231148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5pPr>
            <a:lvl6pPr marL="1538935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6pPr>
            <a:lvl7pPr marL="1846722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7pPr>
            <a:lvl8pPr marL="2154509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8pPr>
            <a:lvl9pPr marL="2462296" indent="0">
              <a:buNone/>
              <a:defRPr sz="10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218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4257" y="1341750"/>
            <a:ext cx="348813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4984" y="1341750"/>
            <a:ext cx="348813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070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326" y="268350"/>
            <a:ext cx="7078861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326" y="1235577"/>
            <a:ext cx="3472104" cy="605537"/>
          </a:xfrm>
        </p:spPr>
        <p:txBody>
          <a:bodyPr anchor="b"/>
          <a:lstStyle>
            <a:lvl1pPr marL="0" indent="0">
              <a:buNone/>
              <a:defRPr sz="1616" b="1"/>
            </a:lvl1pPr>
            <a:lvl2pPr marL="307787" indent="0">
              <a:buNone/>
              <a:defRPr sz="1346" b="1"/>
            </a:lvl2pPr>
            <a:lvl3pPr marL="615574" indent="0">
              <a:buNone/>
              <a:defRPr sz="1212" b="1"/>
            </a:lvl3pPr>
            <a:lvl4pPr marL="923361" indent="0">
              <a:buNone/>
              <a:defRPr sz="1077" b="1"/>
            </a:lvl4pPr>
            <a:lvl5pPr marL="1231148" indent="0">
              <a:buNone/>
              <a:defRPr sz="1077" b="1"/>
            </a:lvl5pPr>
            <a:lvl6pPr marL="1538935" indent="0">
              <a:buNone/>
              <a:defRPr sz="1077" b="1"/>
            </a:lvl6pPr>
            <a:lvl7pPr marL="1846722" indent="0">
              <a:buNone/>
              <a:defRPr sz="1077" b="1"/>
            </a:lvl7pPr>
            <a:lvl8pPr marL="2154509" indent="0">
              <a:buNone/>
              <a:defRPr sz="1077" b="1"/>
            </a:lvl8pPr>
            <a:lvl9pPr marL="2462296" indent="0">
              <a:buNone/>
              <a:defRPr sz="10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26" y="1841114"/>
            <a:ext cx="3472104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54984" y="1235577"/>
            <a:ext cx="3489203" cy="605537"/>
          </a:xfrm>
        </p:spPr>
        <p:txBody>
          <a:bodyPr anchor="b"/>
          <a:lstStyle>
            <a:lvl1pPr marL="0" indent="0">
              <a:buNone/>
              <a:defRPr sz="1616" b="1"/>
            </a:lvl1pPr>
            <a:lvl2pPr marL="307787" indent="0">
              <a:buNone/>
              <a:defRPr sz="1346" b="1"/>
            </a:lvl2pPr>
            <a:lvl3pPr marL="615574" indent="0">
              <a:buNone/>
              <a:defRPr sz="1212" b="1"/>
            </a:lvl3pPr>
            <a:lvl4pPr marL="923361" indent="0">
              <a:buNone/>
              <a:defRPr sz="1077" b="1"/>
            </a:lvl4pPr>
            <a:lvl5pPr marL="1231148" indent="0">
              <a:buNone/>
              <a:defRPr sz="1077" b="1"/>
            </a:lvl5pPr>
            <a:lvl6pPr marL="1538935" indent="0">
              <a:buNone/>
              <a:defRPr sz="1077" b="1"/>
            </a:lvl6pPr>
            <a:lvl7pPr marL="1846722" indent="0">
              <a:buNone/>
              <a:defRPr sz="1077" b="1"/>
            </a:lvl7pPr>
            <a:lvl8pPr marL="2154509" indent="0">
              <a:buNone/>
              <a:defRPr sz="1077" b="1"/>
            </a:lvl8pPr>
            <a:lvl9pPr marL="2462296" indent="0">
              <a:buNone/>
              <a:defRPr sz="10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54984" y="1841114"/>
            <a:ext cx="3489203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186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074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7714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326" y="336021"/>
            <a:ext cx="2647092" cy="1176073"/>
          </a:xfrm>
        </p:spPr>
        <p:txBody>
          <a:bodyPr anchor="b"/>
          <a:lstStyle>
            <a:lvl1pPr>
              <a:defRPr sz="21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9203" y="725712"/>
            <a:ext cx="4154984" cy="3581889"/>
          </a:xfrm>
        </p:spPr>
        <p:txBody>
          <a:bodyPr/>
          <a:lstStyle>
            <a:lvl1pPr>
              <a:defRPr sz="2154"/>
            </a:lvl1pPr>
            <a:lvl2pPr>
              <a:defRPr sz="1885"/>
            </a:lvl2pPr>
            <a:lvl3pPr>
              <a:defRPr sz="1616"/>
            </a:lvl3pPr>
            <a:lvl4pPr>
              <a:defRPr sz="1346"/>
            </a:lvl4pPr>
            <a:lvl5pPr>
              <a:defRPr sz="1346"/>
            </a:lvl5pPr>
            <a:lvl6pPr>
              <a:defRPr sz="1346"/>
            </a:lvl6pPr>
            <a:lvl7pPr>
              <a:defRPr sz="1346"/>
            </a:lvl7pPr>
            <a:lvl8pPr>
              <a:defRPr sz="1346"/>
            </a:lvl8pPr>
            <a:lvl9pPr>
              <a:defRPr sz="13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5326" y="1512094"/>
            <a:ext cx="2647092" cy="2801341"/>
          </a:xfrm>
        </p:spPr>
        <p:txBody>
          <a:bodyPr/>
          <a:lstStyle>
            <a:lvl1pPr marL="0" indent="0">
              <a:buNone/>
              <a:defRPr sz="1077"/>
            </a:lvl1pPr>
            <a:lvl2pPr marL="307787" indent="0">
              <a:buNone/>
              <a:defRPr sz="942"/>
            </a:lvl2pPr>
            <a:lvl3pPr marL="615574" indent="0">
              <a:buNone/>
              <a:defRPr sz="808"/>
            </a:lvl3pPr>
            <a:lvl4pPr marL="923361" indent="0">
              <a:buNone/>
              <a:defRPr sz="673"/>
            </a:lvl4pPr>
            <a:lvl5pPr marL="1231148" indent="0">
              <a:buNone/>
              <a:defRPr sz="673"/>
            </a:lvl5pPr>
            <a:lvl6pPr marL="1538935" indent="0">
              <a:buNone/>
              <a:defRPr sz="673"/>
            </a:lvl6pPr>
            <a:lvl7pPr marL="1846722" indent="0">
              <a:buNone/>
              <a:defRPr sz="673"/>
            </a:lvl7pPr>
            <a:lvl8pPr marL="2154509" indent="0">
              <a:buNone/>
              <a:defRPr sz="673"/>
            </a:lvl8pPr>
            <a:lvl9pPr marL="2462296" indent="0">
              <a:buNone/>
              <a:defRPr sz="6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8573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326" y="336021"/>
            <a:ext cx="2647092" cy="1176073"/>
          </a:xfrm>
        </p:spPr>
        <p:txBody>
          <a:bodyPr anchor="b"/>
          <a:lstStyle>
            <a:lvl1pPr>
              <a:defRPr sz="21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89203" y="725712"/>
            <a:ext cx="4154984" cy="3581889"/>
          </a:xfrm>
        </p:spPr>
        <p:txBody>
          <a:bodyPr anchor="t"/>
          <a:lstStyle>
            <a:lvl1pPr marL="0" indent="0">
              <a:buNone/>
              <a:defRPr sz="2154"/>
            </a:lvl1pPr>
            <a:lvl2pPr marL="307787" indent="0">
              <a:buNone/>
              <a:defRPr sz="1885"/>
            </a:lvl2pPr>
            <a:lvl3pPr marL="615574" indent="0">
              <a:buNone/>
              <a:defRPr sz="1616"/>
            </a:lvl3pPr>
            <a:lvl4pPr marL="923361" indent="0">
              <a:buNone/>
              <a:defRPr sz="1346"/>
            </a:lvl4pPr>
            <a:lvl5pPr marL="1231148" indent="0">
              <a:buNone/>
              <a:defRPr sz="1346"/>
            </a:lvl5pPr>
            <a:lvl6pPr marL="1538935" indent="0">
              <a:buNone/>
              <a:defRPr sz="1346"/>
            </a:lvl6pPr>
            <a:lvl7pPr marL="1846722" indent="0">
              <a:buNone/>
              <a:defRPr sz="1346"/>
            </a:lvl7pPr>
            <a:lvl8pPr marL="2154509" indent="0">
              <a:buNone/>
              <a:defRPr sz="1346"/>
            </a:lvl8pPr>
            <a:lvl9pPr marL="2462296" indent="0">
              <a:buNone/>
              <a:defRPr sz="13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5326" y="1512094"/>
            <a:ext cx="2647092" cy="2801341"/>
          </a:xfrm>
        </p:spPr>
        <p:txBody>
          <a:bodyPr/>
          <a:lstStyle>
            <a:lvl1pPr marL="0" indent="0">
              <a:buNone/>
              <a:defRPr sz="1077"/>
            </a:lvl1pPr>
            <a:lvl2pPr marL="307787" indent="0">
              <a:buNone/>
              <a:defRPr sz="942"/>
            </a:lvl2pPr>
            <a:lvl3pPr marL="615574" indent="0">
              <a:buNone/>
              <a:defRPr sz="808"/>
            </a:lvl3pPr>
            <a:lvl4pPr marL="923361" indent="0">
              <a:buNone/>
              <a:defRPr sz="673"/>
            </a:lvl4pPr>
            <a:lvl5pPr marL="1231148" indent="0">
              <a:buNone/>
              <a:defRPr sz="673"/>
            </a:lvl5pPr>
            <a:lvl6pPr marL="1538935" indent="0">
              <a:buNone/>
              <a:defRPr sz="673"/>
            </a:lvl6pPr>
            <a:lvl7pPr marL="1846722" indent="0">
              <a:buNone/>
              <a:defRPr sz="673"/>
            </a:lvl7pPr>
            <a:lvl8pPr marL="2154509" indent="0">
              <a:buNone/>
              <a:defRPr sz="673"/>
            </a:lvl8pPr>
            <a:lvl9pPr marL="2462296" indent="0">
              <a:buNone/>
              <a:defRPr sz="6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268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4257" y="268350"/>
            <a:ext cx="707886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257" y="1341750"/>
            <a:ext cx="707886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257" y="4671624"/>
            <a:ext cx="184665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37F31-7553-42D0-94A9-495C7B62ED61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18693" y="4671624"/>
            <a:ext cx="276998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96459" y="4671624"/>
            <a:ext cx="184665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53713-86C9-4EC1-ACFA-7D74AE90898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5081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15574" rtl="0" eaLnBrk="1" latinLnBrk="0" hangingPunct="1">
        <a:lnSpc>
          <a:spcPct val="90000"/>
        </a:lnSpc>
        <a:spcBef>
          <a:spcPct val="0"/>
        </a:spcBef>
        <a:buNone/>
        <a:defRPr sz="29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894" indent="-153894" algn="l" defTabSz="615574" rtl="0" eaLnBrk="1" latinLnBrk="0" hangingPunct="1">
        <a:lnSpc>
          <a:spcPct val="90000"/>
        </a:lnSpc>
        <a:spcBef>
          <a:spcPts val="673"/>
        </a:spcBef>
        <a:buFont typeface="Arial" panose="020B0604020202020204" pitchFamily="34" charset="0"/>
        <a:buChar char="•"/>
        <a:defRPr sz="1885" kern="1200">
          <a:solidFill>
            <a:schemeClr val="tx1"/>
          </a:solidFill>
          <a:latin typeface="+mn-lt"/>
          <a:ea typeface="+mn-ea"/>
          <a:cs typeface="+mn-cs"/>
        </a:defRPr>
      </a:lvl1pPr>
      <a:lvl2pPr marL="461681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616" kern="1200">
          <a:solidFill>
            <a:schemeClr val="tx1"/>
          </a:solidFill>
          <a:latin typeface="+mn-lt"/>
          <a:ea typeface="+mn-ea"/>
          <a:cs typeface="+mn-cs"/>
        </a:defRPr>
      </a:lvl2pPr>
      <a:lvl3pPr marL="769468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346" kern="1200">
          <a:solidFill>
            <a:schemeClr val="tx1"/>
          </a:solidFill>
          <a:latin typeface="+mn-lt"/>
          <a:ea typeface="+mn-ea"/>
          <a:cs typeface="+mn-cs"/>
        </a:defRPr>
      </a:lvl3pPr>
      <a:lvl4pPr marL="1077255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4pPr>
      <a:lvl5pPr marL="1385042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5pPr>
      <a:lvl6pPr marL="1692829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6pPr>
      <a:lvl7pPr marL="2000616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7pPr>
      <a:lvl8pPr marL="2308403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8pPr>
      <a:lvl9pPr marL="2616190" indent="-153894" algn="l" defTabSz="615574" rtl="0" eaLnBrk="1" latinLnBrk="0" hangingPunct="1">
        <a:lnSpc>
          <a:spcPct val="90000"/>
        </a:lnSpc>
        <a:spcBef>
          <a:spcPts val="337"/>
        </a:spcBef>
        <a:buFont typeface="Arial" panose="020B0604020202020204" pitchFamily="34" charset="0"/>
        <a:buChar char="•"/>
        <a:defRPr sz="1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1pPr>
      <a:lvl2pPr marL="307787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2pPr>
      <a:lvl3pPr marL="615574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3pPr>
      <a:lvl4pPr marL="923361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4pPr>
      <a:lvl5pPr marL="1231148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5pPr>
      <a:lvl6pPr marL="1538935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6pPr>
      <a:lvl7pPr marL="1846722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7pPr>
      <a:lvl8pPr marL="2154509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8pPr>
      <a:lvl9pPr marL="2462296" algn="l" defTabSz="615574" rtl="0" eaLnBrk="1" latinLnBrk="0" hangingPunct="1">
        <a:defRPr sz="1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0D16BA85-7FF0-4586-B0B4-4DE23677B4E0}"/>
              </a:ext>
            </a:extLst>
          </p:cNvPr>
          <p:cNvGrpSpPr>
            <a:grpSpLocks/>
          </p:cNvGrpSpPr>
          <p:nvPr/>
        </p:nvGrpSpPr>
        <p:grpSpPr bwMode="auto">
          <a:xfrm>
            <a:off x="354599" y="67311"/>
            <a:ext cx="7772400" cy="2286000"/>
            <a:chOff x="755576" y="1464780"/>
            <a:chExt cx="7772400" cy="2286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2" name="Trapezium 64">
              <a:extLst>
                <a:ext uri="{FF2B5EF4-FFF2-40B4-BE49-F238E27FC236}">
                  <a16:creationId xmlns:a16="http://schemas.microsoft.com/office/drawing/2014/main" id="{E48BC0D7-DF9B-4528-9BB1-9AB9B1B11738}"/>
                </a:ext>
              </a:extLst>
            </p:cNvPr>
            <p:cNvSpPr/>
            <p:nvPr/>
          </p:nvSpPr>
          <p:spPr bwMode="auto">
            <a:xfrm flipV="1">
              <a:off x="755576" y="1464780"/>
              <a:ext cx="7772400" cy="2286000"/>
            </a:xfrm>
            <a:prstGeom prst="trapezoid">
              <a:avLst>
                <a:gd name="adj" fmla="val 135929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3" name="TextBox 9">
              <a:extLst>
                <a:ext uri="{FF2B5EF4-FFF2-40B4-BE49-F238E27FC236}">
                  <a16:creationId xmlns:a16="http://schemas.microsoft.com/office/drawing/2014/main" id="{1581EAA5-A961-4610-9374-7CFDF13A6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8720" y="3393137"/>
              <a:ext cx="1345240" cy="2616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Strategic Agenda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5CBD476-BE7D-4446-9902-DBA09945CF0E}"/>
              </a:ext>
            </a:extLst>
          </p:cNvPr>
          <p:cNvGrpSpPr>
            <a:grpSpLocks/>
          </p:cNvGrpSpPr>
          <p:nvPr/>
        </p:nvGrpSpPr>
        <p:grpSpPr bwMode="auto">
          <a:xfrm>
            <a:off x="354599" y="67311"/>
            <a:ext cx="7772400" cy="1828800"/>
            <a:chOff x="755576" y="1464780"/>
            <a:chExt cx="7772400" cy="1828800"/>
          </a:xfrm>
          <a:solidFill>
            <a:srgbClr val="C9D7ED"/>
          </a:solidFill>
        </p:grpSpPr>
        <p:sp>
          <p:nvSpPr>
            <p:cNvPr id="35" name="Trapezium 64">
              <a:extLst>
                <a:ext uri="{FF2B5EF4-FFF2-40B4-BE49-F238E27FC236}">
                  <a16:creationId xmlns:a16="http://schemas.microsoft.com/office/drawing/2014/main" id="{6524FC0D-D01C-4F9A-9076-7E5D34F6B72F}"/>
                </a:ext>
              </a:extLst>
            </p:cNvPr>
            <p:cNvSpPr/>
            <p:nvPr/>
          </p:nvSpPr>
          <p:spPr bwMode="auto">
            <a:xfrm flipV="1">
              <a:off x="755576" y="1464780"/>
              <a:ext cx="7772400" cy="1828800"/>
            </a:xfrm>
            <a:prstGeom prst="trapezoid">
              <a:avLst>
                <a:gd name="adj" fmla="val 135929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6" name="TextBox 17">
              <a:extLst>
                <a:ext uri="{FF2B5EF4-FFF2-40B4-BE49-F238E27FC236}">
                  <a16:creationId xmlns:a16="http://schemas.microsoft.com/office/drawing/2014/main" id="{7032612F-FC46-47C2-B18A-D0C389C26B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167" y="2932799"/>
              <a:ext cx="2403222" cy="2616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Strategic Issues</a:t>
              </a:r>
              <a:r>
                <a:rPr kumimoji="0" lang="en-US" alt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kumimoji="0" lang="en-US" altLang="en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Main Challenges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2F23C24-0B0C-4F14-9FB7-8A090BB0AEC7}"/>
              </a:ext>
            </a:extLst>
          </p:cNvPr>
          <p:cNvGrpSpPr>
            <a:grpSpLocks/>
          </p:cNvGrpSpPr>
          <p:nvPr/>
        </p:nvGrpSpPr>
        <p:grpSpPr bwMode="auto">
          <a:xfrm>
            <a:off x="354599" y="67311"/>
            <a:ext cx="7772400" cy="1371600"/>
            <a:chOff x="755576" y="1464780"/>
            <a:chExt cx="7772400" cy="1371600"/>
          </a:xfrm>
          <a:solidFill>
            <a:srgbClr val="D9E3F3"/>
          </a:solidFill>
        </p:grpSpPr>
        <p:sp>
          <p:nvSpPr>
            <p:cNvPr id="38" name="Trapezium 64">
              <a:extLst>
                <a:ext uri="{FF2B5EF4-FFF2-40B4-BE49-F238E27FC236}">
                  <a16:creationId xmlns:a16="http://schemas.microsoft.com/office/drawing/2014/main" id="{C5C88E81-C665-46A2-AB47-C28B9D59923F}"/>
                </a:ext>
              </a:extLst>
            </p:cNvPr>
            <p:cNvSpPr/>
            <p:nvPr/>
          </p:nvSpPr>
          <p:spPr bwMode="auto">
            <a:xfrm flipV="1">
              <a:off x="755576" y="1464780"/>
              <a:ext cx="7772400" cy="1371600"/>
            </a:xfrm>
            <a:prstGeom prst="trapezoid">
              <a:avLst>
                <a:gd name="adj" fmla="val 135929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9" name="TextBox 15">
              <a:extLst>
                <a:ext uri="{FF2B5EF4-FFF2-40B4-BE49-F238E27FC236}">
                  <a16:creationId xmlns:a16="http://schemas.microsoft.com/office/drawing/2014/main" id="{78B67F2B-037F-4CF7-B10E-4668CE0C78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9741" y="2468002"/>
              <a:ext cx="2696571" cy="2616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Strategic Insight</a:t>
              </a:r>
              <a:r>
                <a:rPr kumimoji="0" lang="en-US" alt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kumimoji="0" lang="en-US" altLang="en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Key Success Factors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2BD138C-95D2-465D-A064-81FBC98E4AD0}"/>
              </a:ext>
            </a:extLst>
          </p:cNvPr>
          <p:cNvGrpSpPr>
            <a:grpSpLocks/>
          </p:cNvGrpSpPr>
          <p:nvPr/>
        </p:nvGrpSpPr>
        <p:grpSpPr bwMode="auto">
          <a:xfrm>
            <a:off x="354599" y="67311"/>
            <a:ext cx="7772400" cy="914400"/>
            <a:chOff x="755576" y="1464780"/>
            <a:chExt cx="7772400" cy="914400"/>
          </a:xfrm>
          <a:solidFill>
            <a:srgbClr val="E8F0F8"/>
          </a:solidFill>
        </p:grpSpPr>
        <p:sp>
          <p:nvSpPr>
            <p:cNvPr id="41" name="Trapezium 64">
              <a:extLst>
                <a:ext uri="{FF2B5EF4-FFF2-40B4-BE49-F238E27FC236}">
                  <a16:creationId xmlns:a16="http://schemas.microsoft.com/office/drawing/2014/main" id="{49396FDE-BAE2-49DF-8D70-95279547A7FC}"/>
                </a:ext>
              </a:extLst>
            </p:cNvPr>
            <p:cNvSpPr/>
            <p:nvPr/>
          </p:nvSpPr>
          <p:spPr bwMode="auto">
            <a:xfrm flipV="1">
              <a:off x="755576" y="1464780"/>
              <a:ext cx="7772400" cy="914400"/>
            </a:xfrm>
            <a:prstGeom prst="trapezoid">
              <a:avLst>
                <a:gd name="adj" fmla="val 135929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2" name="TextBox 13">
              <a:extLst>
                <a:ext uri="{FF2B5EF4-FFF2-40B4-BE49-F238E27FC236}">
                  <a16:creationId xmlns:a16="http://schemas.microsoft.com/office/drawing/2014/main" id="{1BF922B5-F5CC-412C-85E7-E93D9F24C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4989" y="2013649"/>
              <a:ext cx="2911374" cy="2616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Strategic Intelligence</a:t>
              </a:r>
              <a:r>
                <a:rPr kumimoji="0" lang="en-US" alt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kumimoji="0" lang="en-US" altLang="en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Situational Analysis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3315B41-3A15-4176-96B2-74341E68E649}"/>
              </a:ext>
            </a:extLst>
          </p:cNvPr>
          <p:cNvGrpSpPr>
            <a:grpSpLocks/>
          </p:cNvGrpSpPr>
          <p:nvPr/>
        </p:nvGrpSpPr>
        <p:grpSpPr bwMode="auto">
          <a:xfrm>
            <a:off x="354599" y="67311"/>
            <a:ext cx="7772400" cy="457200"/>
            <a:chOff x="755576" y="1464780"/>
            <a:chExt cx="7772400" cy="457200"/>
          </a:xfrm>
          <a:solidFill>
            <a:srgbClr val="FFFFFF"/>
          </a:solidFill>
        </p:grpSpPr>
        <p:sp>
          <p:nvSpPr>
            <p:cNvPr id="44" name="Trapezium 64">
              <a:extLst>
                <a:ext uri="{FF2B5EF4-FFF2-40B4-BE49-F238E27FC236}">
                  <a16:creationId xmlns:a16="http://schemas.microsoft.com/office/drawing/2014/main" id="{11E80B24-3973-4DC7-9C71-0B2BC9305F5C}"/>
                </a:ext>
              </a:extLst>
            </p:cNvPr>
            <p:cNvSpPr/>
            <p:nvPr/>
          </p:nvSpPr>
          <p:spPr bwMode="auto">
            <a:xfrm flipV="1">
              <a:off x="755576" y="1464780"/>
              <a:ext cx="7772400" cy="457200"/>
            </a:xfrm>
            <a:prstGeom prst="trapezoid">
              <a:avLst>
                <a:gd name="adj" fmla="val 135929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5" name="TextBox 11">
              <a:extLst>
                <a:ext uri="{FF2B5EF4-FFF2-40B4-BE49-F238E27FC236}">
                  <a16:creationId xmlns:a16="http://schemas.microsoft.com/office/drawing/2014/main" id="{16022A08-DEB4-4490-AA5B-F30DF13622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0056" y="1554314"/>
              <a:ext cx="3659976" cy="2616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Strategic Information</a:t>
              </a:r>
              <a:r>
                <a:rPr kumimoji="0" lang="en-US" altLang="en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kumimoji="0" lang="en-US" altLang="en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Internal &amp; External Examination</a:t>
              </a:r>
            </a:p>
          </p:txBody>
        </p:sp>
      </p:grpSp>
      <p:sp>
        <p:nvSpPr>
          <p:cNvPr id="46" name="Trapezium 56">
            <a:extLst>
              <a:ext uri="{FF2B5EF4-FFF2-40B4-BE49-F238E27FC236}">
                <a16:creationId xmlns:a16="http://schemas.microsoft.com/office/drawing/2014/main" id="{F3E2EC6A-2D5A-4C7B-BEFB-F84518C8A48D}"/>
              </a:ext>
            </a:extLst>
          </p:cNvPr>
          <p:cNvSpPr>
            <a:spLocks/>
          </p:cNvSpPr>
          <p:nvPr/>
        </p:nvSpPr>
        <p:spPr bwMode="auto">
          <a:xfrm>
            <a:off x="354599" y="2658111"/>
            <a:ext cx="7772400" cy="2286000"/>
          </a:xfrm>
          <a:prstGeom prst="trapezoid">
            <a:avLst>
              <a:gd name="adj" fmla="val 135811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Vision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" name="Rectangle 5">
            <a:extLst>
              <a:ext uri="{FF2B5EF4-FFF2-40B4-BE49-F238E27FC236}">
                <a16:creationId xmlns:a16="http://schemas.microsoft.com/office/drawing/2014/main" id="{118A7BF2-02E1-4B3E-8751-04247599C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404" y="2349361"/>
            <a:ext cx="1573200" cy="3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defTabSz="914400">
              <a:defRPr/>
            </a:pPr>
            <a:r>
              <a:rPr lang="en-US" sz="12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Mission</a:t>
            </a:r>
            <a:endParaRPr lang="en-GB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8" name="Trapezium 64">
            <a:extLst>
              <a:ext uri="{FF2B5EF4-FFF2-40B4-BE49-F238E27FC236}">
                <a16:creationId xmlns:a16="http://schemas.microsoft.com/office/drawing/2014/main" id="{6697C96B-9719-4E48-B281-B30E08772BE5}"/>
              </a:ext>
            </a:extLst>
          </p:cNvPr>
          <p:cNvSpPr/>
          <p:nvPr/>
        </p:nvSpPr>
        <p:spPr bwMode="auto">
          <a:xfrm>
            <a:off x="354599" y="3115311"/>
            <a:ext cx="7772400" cy="1828800"/>
          </a:xfrm>
          <a:prstGeom prst="trapezoid">
            <a:avLst>
              <a:gd name="adj" fmla="val 135929"/>
            </a:avLst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9" name="Trapezium 64">
            <a:extLst>
              <a:ext uri="{FF2B5EF4-FFF2-40B4-BE49-F238E27FC236}">
                <a16:creationId xmlns:a16="http://schemas.microsoft.com/office/drawing/2014/main" id="{436CBACF-4356-4270-BA5E-4059344B0DE6}"/>
              </a:ext>
            </a:extLst>
          </p:cNvPr>
          <p:cNvSpPr/>
          <p:nvPr/>
        </p:nvSpPr>
        <p:spPr bwMode="auto">
          <a:xfrm>
            <a:off x="354599" y="3115311"/>
            <a:ext cx="7772400" cy="1828800"/>
          </a:xfrm>
          <a:prstGeom prst="trapezoid">
            <a:avLst>
              <a:gd name="adj" fmla="val 135929"/>
            </a:avLst>
          </a:prstGeom>
          <a:solidFill>
            <a:srgbClr val="C9D7ED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Guidelines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: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Main Principles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0" name="Trapezium 64">
            <a:extLst>
              <a:ext uri="{FF2B5EF4-FFF2-40B4-BE49-F238E27FC236}">
                <a16:creationId xmlns:a16="http://schemas.microsoft.com/office/drawing/2014/main" id="{FE2913FB-29C3-4BF4-A029-1A28363F2A45}"/>
              </a:ext>
            </a:extLst>
          </p:cNvPr>
          <p:cNvSpPr/>
          <p:nvPr/>
        </p:nvSpPr>
        <p:spPr bwMode="auto">
          <a:xfrm>
            <a:off x="354599" y="3572511"/>
            <a:ext cx="7772400" cy="1371600"/>
          </a:xfrm>
          <a:prstGeom prst="trapezoid">
            <a:avLst>
              <a:gd name="adj" fmla="val 135929"/>
            </a:avLst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1" name="Trapezium 64">
            <a:extLst>
              <a:ext uri="{FF2B5EF4-FFF2-40B4-BE49-F238E27FC236}">
                <a16:creationId xmlns:a16="http://schemas.microsoft.com/office/drawing/2014/main" id="{38DDAC9C-45EF-4828-8ECB-965CD4DEA5A7}"/>
              </a:ext>
            </a:extLst>
          </p:cNvPr>
          <p:cNvSpPr/>
          <p:nvPr/>
        </p:nvSpPr>
        <p:spPr bwMode="auto">
          <a:xfrm>
            <a:off x="354599" y="3572511"/>
            <a:ext cx="7772400" cy="1371600"/>
          </a:xfrm>
          <a:prstGeom prst="trapezoid">
            <a:avLst>
              <a:gd name="adj" fmla="val 135929"/>
            </a:avLst>
          </a:prstGeom>
          <a:solidFill>
            <a:srgbClr val="D9E3F3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Framework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: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Key Initiatives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" name="Trapezium 64">
            <a:extLst>
              <a:ext uri="{FF2B5EF4-FFF2-40B4-BE49-F238E27FC236}">
                <a16:creationId xmlns:a16="http://schemas.microsoft.com/office/drawing/2014/main" id="{BB398032-4649-494D-9331-709979BDC975}"/>
              </a:ext>
            </a:extLst>
          </p:cNvPr>
          <p:cNvSpPr/>
          <p:nvPr/>
        </p:nvSpPr>
        <p:spPr bwMode="auto">
          <a:xfrm>
            <a:off x="354599" y="4029711"/>
            <a:ext cx="7772400" cy="914400"/>
          </a:xfrm>
          <a:prstGeom prst="trapezoid">
            <a:avLst>
              <a:gd name="adj" fmla="val 135929"/>
            </a:avLst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" name="Trapezium 64">
            <a:extLst>
              <a:ext uri="{FF2B5EF4-FFF2-40B4-BE49-F238E27FC236}">
                <a16:creationId xmlns:a16="http://schemas.microsoft.com/office/drawing/2014/main" id="{CD7A75A8-7ABA-4178-9577-09B356F1E871}"/>
              </a:ext>
            </a:extLst>
          </p:cNvPr>
          <p:cNvSpPr/>
          <p:nvPr/>
        </p:nvSpPr>
        <p:spPr bwMode="auto">
          <a:xfrm>
            <a:off x="354599" y="4029711"/>
            <a:ext cx="7772400" cy="914400"/>
          </a:xfrm>
          <a:prstGeom prst="trapezoid">
            <a:avLst>
              <a:gd name="adj" fmla="val 135929"/>
            </a:avLst>
          </a:prstGeom>
          <a:solidFill>
            <a:srgbClr val="E8F0F8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Roadmap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: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General Plan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" name="Trapezium 64">
            <a:extLst>
              <a:ext uri="{FF2B5EF4-FFF2-40B4-BE49-F238E27FC236}">
                <a16:creationId xmlns:a16="http://schemas.microsoft.com/office/drawing/2014/main" id="{EBE52928-8291-44C6-9596-6CE50D972C2F}"/>
              </a:ext>
            </a:extLst>
          </p:cNvPr>
          <p:cNvSpPr/>
          <p:nvPr/>
        </p:nvSpPr>
        <p:spPr bwMode="auto">
          <a:xfrm>
            <a:off x="354599" y="4486911"/>
            <a:ext cx="7772400" cy="457200"/>
          </a:xfrm>
          <a:prstGeom prst="trapezoid">
            <a:avLst>
              <a:gd name="adj" fmla="val 135929"/>
            </a:avLst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" name="Trapezium 64">
            <a:extLst>
              <a:ext uri="{FF2B5EF4-FFF2-40B4-BE49-F238E27FC236}">
                <a16:creationId xmlns:a16="http://schemas.microsoft.com/office/drawing/2014/main" id="{917F2694-B0ED-46C9-A0CE-F3E11DF9990C}"/>
              </a:ext>
            </a:extLst>
          </p:cNvPr>
          <p:cNvSpPr/>
          <p:nvPr/>
        </p:nvSpPr>
        <p:spPr bwMode="auto">
          <a:xfrm>
            <a:off x="354599" y="4486911"/>
            <a:ext cx="7772400" cy="457200"/>
          </a:xfrm>
          <a:prstGeom prst="trapezoid">
            <a:avLst>
              <a:gd name="adj" fmla="val 135929"/>
            </a:avLst>
          </a:prstGeom>
          <a:solidFill>
            <a:srgbClr val="FFFF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Strategic Blueprint</a:t>
            </a: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: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Detailed Plans</a:t>
            </a:r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2B9F5A8F-4DAB-4117-914B-831CD48636C0}"/>
              </a:ext>
            </a:extLst>
          </p:cNvPr>
          <p:cNvSpPr/>
          <p:nvPr/>
        </p:nvSpPr>
        <p:spPr bwMode="auto">
          <a:xfrm rot="2175149">
            <a:off x="-101880" y="1087657"/>
            <a:ext cx="3108886" cy="484632"/>
          </a:xfrm>
          <a:prstGeom prst="rightArrow">
            <a:avLst>
              <a:gd name="adj1" fmla="val 70701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Strategy Analysis</a:t>
            </a:r>
            <a:endParaRPr kumimoji="0" lang="en-NL" sz="1400" b="1" i="1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4C27EEB5-B635-4216-B6F1-4380AACD5E24}"/>
              </a:ext>
            </a:extLst>
          </p:cNvPr>
          <p:cNvSpPr/>
          <p:nvPr/>
        </p:nvSpPr>
        <p:spPr bwMode="auto">
          <a:xfrm rot="19424851" flipH="1">
            <a:off x="-101880" y="3432217"/>
            <a:ext cx="3108886" cy="484632"/>
          </a:xfrm>
          <a:prstGeom prst="rightArrow">
            <a:avLst>
              <a:gd name="adj1" fmla="val 70701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Strategy Formulation</a:t>
            </a:r>
            <a:endParaRPr kumimoji="0" lang="en-NL" sz="1400" b="1" i="1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" name="TextBox 54">
            <a:extLst>
              <a:ext uri="{FF2B5EF4-FFF2-40B4-BE49-F238E27FC236}">
                <a16:creationId xmlns:a16="http://schemas.microsoft.com/office/drawing/2014/main" id="{7712BF2F-2637-9FCB-B273-72C49039593E}"/>
              </a:ext>
            </a:extLst>
          </p:cNvPr>
          <p:cNvSpPr txBox="1"/>
          <p:nvPr/>
        </p:nvSpPr>
        <p:spPr>
          <a:xfrm>
            <a:off x="6904122" y="4742170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2021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1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6C8C01-3A84-4CB0-88A2-5A6EFE3B1660}"/>
</file>

<file path=customXml/itemProps2.xml><?xml version="1.0" encoding="utf-8"?>
<ds:datastoreItem xmlns:ds="http://schemas.openxmlformats.org/officeDocument/2006/customXml" ds:itemID="{A69B8CE4-DD41-4D54-B00C-BFF1195CEE1D}"/>
</file>

<file path=customXml/itemProps3.xml><?xml version="1.0" encoding="utf-8"?>
<ds:datastoreItem xmlns:ds="http://schemas.openxmlformats.org/officeDocument/2006/customXml" ds:itemID="{4FE8233E-D488-48F8-AA27-D2700C883F9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695</TotalTime>
  <Words>56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7</cp:revision>
  <dcterms:created xsi:type="dcterms:W3CDTF">2021-08-17T17:17:51Z</dcterms:created>
  <dcterms:modified xsi:type="dcterms:W3CDTF">2025-04-16T11:37:51Z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