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ore.xml" ContentType="application/vnd.openxmlformats-package.core-properties+xml"/>
  <Override PartName="/ppt/revisionInfo.xml" ContentType="application/vnd.ms-powerpoint.revisioninfo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</p:sldIdLst>
  <p:sldSz cx="8207375" cy="50403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7EFA2F2-AF4B-473D-8B1F-0F753003AD4F}" v="1" dt="2025-04-16T12:38:28.84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8" d="100"/>
          <a:sy n="108" d="100"/>
        </p:scale>
        <p:origin x="1003" y="10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1.xml"/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10" Type="http://schemas.openxmlformats.org/officeDocument/2006/relationships/customXml" Target="../customXml/item3.xml"/><Relationship Id="rId4" Type="http://schemas.openxmlformats.org/officeDocument/2006/relationships/viewProps" Target="viewProps.xml"/><Relationship Id="rId9" Type="http://schemas.openxmlformats.org/officeDocument/2006/relationships/customXml" Target="../customXml/item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25922" y="824885"/>
            <a:ext cx="6155531" cy="1754776"/>
          </a:xfrm>
        </p:spPr>
        <p:txBody>
          <a:bodyPr anchor="b"/>
          <a:lstStyle>
            <a:lvl1pPr algn="ctr">
              <a:defRPr sz="4039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5922" y="2647331"/>
            <a:ext cx="6155531" cy="1216909"/>
          </a:xfrm>
        </p:spPr>
        <p:txBody>
          <a:bodyPr/>
          <a:lstStyle>
            <a:lvl1pPr marL="0" indent="0" algn="ctr">
              <a:buNone/>
              <a:defRPr sz="1616"/>
            </a:lvl1pPr>
            <a:lvl2pPr marL="307787" indent="0" algn="ctr">
              <a:buNone/>
              <a:defRPr sz="1346"/>
            </a:lvl2pPr>
            <a:lvl3pPr marL="615574" indent="0" algn="ctr">
              <a:buNone/>
              <a:defRPr sz="1212"/>
            </a:lvl3pPr>
            <a:lvl4pPr marL="923361" indent="0" algn="ctr">
              <a:buNone/>
              <a:defRPr sz="1077"/>
            </a:lvl4pPr>
            <a:lvl5pPr marL="1231148" indent="0" algn="ctr">
              <a:buNone/>
              <a:defRPr sz="1077"/>
            </a:lvl5pPr>
            <a:lvl6pPr marL="1538935" indent="0" algn="ctr">
              <a:buNone/>
              <a:defRPr sz="1077"/>
            </a:lvl6pPr>
            <a:lvl7pPr marL="1846722" indent="0" algn="ctr">
              <a:buNone/>
              <a:defRPr sz="1077"/>
            </a:lvl7pPr>
            <a:lvl8pPr marL="2154509" indent="0" algn="ctr">
              <a:buNone/>
              <a:defRPr sz="1077"/>
            </a:lvl8pPr>
            <a:lvl9pPr marL="2462296" indent="0" algn="ctr">
              <a:buNone/>
              <a:defRPr sz="1077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737F31-7553-42D0-94A9-495C7B62ED61}" type="datetimeFigureOut">
              <a:rPr lang="en-NL" smtClean="0"/>
              <a:t>16/04/2025</a:t>
            </a:fld>
            <a:endParaRPr lang="en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B53713-86C9-4EC1-ACFA-7D74AE908988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34476028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737F31-7553-42D0-94A9-495C7B62ED61}" type="datetimeFigureOut">
              <a:rPr lang="en-NL" smtClean="0"/>
              <a:t>16/04/2025</a:t>
            </a:fld>
            <a:endParaRPr lang="en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B53713-86C9-4EC1-ACFA-7D74AE908988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9301610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873403" y="268350"/>
            <a:ext cx="1769715" cy="427143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64257" y="268350"/>
            <a:ext cx="5206554" cy="427143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737F31-7553-42D0-94A9-495C7B62ED61}" type="datetimeFigureOut">
              <a:rPr lang="en-NL" smtClean="0"/>
              <a:t>16/04/2025</a:t>
            </a:fld>
            <a:endParaRPr lang="en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B53713-86C9-4EC1-ACFA-7D74AE908988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10073658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737F31-7553-42D0-94A9-495C7B62ED61}" type="datetimeFigureOut">
              <a:rPr lang="en-NL" smtClean="0"/>
              <a:t>16/04/2025</a:t>
            </a:fld>
            <a:endParaRPr lang="en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B53713-86C9-4EC1-ACFA-7D74AE908988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15688734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9982" y="1256579"/>
            <a:ext cx="7078861" cy="2096630"/>
          </a:xfrm>
        </p:spPr>
        <p:txBody>
          <a:bodyPr anchor="b"/>
          <a:lstStyle>
            <a:lvl1pPr>
              <a:defRPr sz="4039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59982" y="3373044"/>
            <a:ext cx="7078861" cy="1102568"/>
          </a:xfrm>
        </p:spPr>
        <p:txBody>
          <a:bodyPr/>
          <a:lstStyle>
            <a:lvl1pPr marL="0" indent="0">
              <a:buNone/>
              <a:defRPr sz="1616">
                <a:solidFill>
                  <a:schemeClr val="tx1">
                    <a:tint val="75000"/>
                  </a:schemeClr>
                </a:solidFill>
              </a:defRPr>
            </a:lvl1pPr>
            <a:lvl2pPr marL="307787" indent="0">
              <a:buNone/>
              <a:defRPr sz="1346">
                <a:solidFill>
                  <a:schemeClr val="tx1">
                    <a:tint val="75000"/>
                  </a:schemeClr>
                </a:solidFill>
              </a:defRPr>
            </a:lvl2pPr>
            <a:lvl3pPr marL="615574" indent="0">
              <a:buNone/>
              <a:defRPr sz="1212">
                <a:solidFill>
                  <a:schemeClr val="tx1">
                    <a:tint val="75000"/>
                  </a:schemeClr>
                </a:solidFill>
              </a:defRPr>
            </a:lvl3pPr>
            <a:lvl4pPr marL="923361" indent="0">
              <a:buNone/>
              <a:defRPr sz="1077">
                <a:solidFill>
                  <a:schemeClr val="tx1">
                    <a:tint val="75000"/>
                  </a:schemeClr>
                </a:solidFill>
              </a:defRPr>
            </a:lvl4pPr>
            <a:lvl5pPr marL="1231148" indent="0">
              <a:buNone/>
              <a:defRPr sz="1077">
                <a:solidFill>
                  <a:schemeClr val="tx1">
                    <a:tint val="75000"/>
                  </a:schemeClr>
                </a:solidFill>
              </a:defRPr>
            </a:lvl5pPr>
            <a:lvl6pPr marL="1538935" indent="0">
              <a:buNone/>
              <a:defRPr sz="1077">
                <a:solidFill>
                  <a:schemeClr val="tx1">
                    <a:tint val="75000"/>
                  </a:schemeClr>
                </a:solidFill>
              </a:defRPr>
            </a:lvl6pPr>
            <a:lvl7pPr marL="1846722" indent="0">
              <a:buNone/>
              <a:defRPr sz="1077">
                <a:solidFill>
                  <a:schemeClr val="tx1">
                    <a:tint val="75000"/>
                  </a:schemeClr>
                </a:solidFill>
              </a:defRPr>
            </a:lvl7pPr>
            <a:lvl8pPr marL="2154509" indent="0">
              <a:buNone/>
              <a:defRPr sz="1077">
                <a:solidFill>
                  <a:schemeClr val="tx1">
                    <a:tint val="75000"/>
                  </a:schemeClr>
                </a:solidFill>
              </a:defRPr>
            </a:lvl8pPr>
            <a:lvl9pPr marL="2462296" indent="0">
              <a:buNone/>
              <a:defRPr sz="107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737F31-7553-42D0-94A9-495C7B62ED61}" type="datetimeFigureOut">
              <a:rPr lang="en-NL" smtClean="0"/>
              <a:t>16/04/2025</a:t>
            </a:fld>
            <a:endParaRPr lang="en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B53713-86C9-4EC1-ACFA-7D74AE908988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30121868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64257" y="1341750"/>
            <a:ext cx="3488134" cy="319803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54984" y="1341750"/>
            <a:ext cx="3488134" cy="319803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737F31-7553-42D0-94A9-495C7B62ED61}" type="datetimeFigureOut">
              <a:rPr lang="en-NL" smtClean="0"/>
              <a:t>16/04/2025</a:t>
            </a:fld>
            <a:endParaRPr lang="en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B53713-86C9-4EC1-ACFA-7D74AE908988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13607097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5326" y="268350"/>
            <a:ext cx="7078861" cy="97422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65326" y="1235577"/>
            <a:ext cx="3472104" cy="605537"/>
          </a:xfrm>
        </p:spPr>
        <p:txBody>
          <a:bodyPr anchor="b"/>
          <a:lstStyle>
            <a:lvl1pPr marL="0" indent="0">
              <a:buNone/>
              <a:defRPr sz="1616" b="1"/>
            </a:lvl1pPr>
            <a:lvl2pPr marL="307787" indent="0">
              <a:buNone/>
              <a:defRPr sz="1346" b="1"/>
            </a:lvl2pPr>
            <a:lvl3pPr marL="615574" indent="0">
              <a:buNone/>
              <a:defRPr sz="1212" b="1"/>
            </a:lvl3pPr>
            <a:lvl4pPr marL="923361" indent="0">
              <a:buNone/>
              <a:defRPr sz="1077" b="1"/>
            </a:lvl4pPr>
            <a:lvl5pPr marL="1231148" indent="0">
              <a:buNone/>
              <a:defRPr sz="1077" b="1"/>
            </a:lvl5pPr>
            <a:lvl6pPr marL="1538935" indent="0">
              <a:buNone/>
              <a:defRPr sz="1077" b="1"/>
            </a:lvl6pPr>
            <a:lvl7pPr marL="1846722" indent="0">
              <a:buNone/>
              <a:defRPr sz="1077" b="1"/>
            </a:lvl7pPr>
            <a:lvl8pPr marL="2154509" indent="0">
              <a:buNone/>
              <a:defRPr sz="1077" b="1"/>
            </a:lvl8pPr>
            <a:lvl9pPr marL="2462296" indent="0">
              <a:buNone/>
              <a:defRPr sz="1077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326" y="1841114"/>
            <a:ext cx="3472104" cy="270800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154984" y="1235577"/>
            <a:ext cx="3489203" cy="605537"/>
          </a:xfrm>
        </p:spPr>
        <p:txBody>
          <a:bodyPr anchor="b"/>
          <a:lstStyle>
            <a:lvl1pPr marL="0" indent="0">
              <a:buNone/>
              <a:defRPr sz="1616" b="1"/>
            </a:lvl1pPr>
            <a:lvl2pPr marL="307787" indent="0">
              <a:buNone/>
              <a:defRPr sz="1346" b="1"/>
            </a:lvl2pPr>
            <a:lvl3pPr marL="615574" indent="0">
              <a:buNone/>
              <a:defRPr sz="1212" b="1"/>
            </a:lvl3pPr>
            <a:lvl4pPr marL="923361" indent="0">
              <a:buNone/>
              <a:defRPr sz="1077" b="1"/>
            </a:lvl4pPr>
            <a:lvl5pPr marL="1231148" indent="0">
              <a:buNone/>
              <a:defRPr sz="1077" b="1"/>
            </a:lvl5pPr>
            <a:lvl6pPr marL="1538935" indent="0">
              <a:buNone/>
              <a:defRPr sz="1077" b="1"/>
            </a:lvl6pPr>
            <a:lvl7pPr marL="1846722" indent="0">
              <a:buNone/>
              <a:defRPr sz="1077" b="1"/>
            </a:lvl7pPr>
            <a:lvl8pPr marL="2154509" indent="0">
              <a:buNone/>
              <a:defRPr sz="1077" b="1"/>
            </a:lvl8pPr>
            <a:lvl9pPr marL="2462296" indent="0">
              <a:buNone/>
              <a:defRPr sz="1077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54984" y="1841114"/>
            <a:ext cx="3489203" cy="270800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737F31-7553-42D0-94A9-495C7B62ED61}" type="datetimeFigureOut">
              <a:rPr lang="en-NL" smtClean="0"/>
              <a:t>16/04/2025</a:t>
            </a:fld>
            <a:endParaRPr lang="en-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B53713-86C9-4EC1-ACFA-7D74AE908988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32718635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737F31-7553-42D0-94A9-495C7B62ED61}" type="datetimeFigureOut">
              <a:rPr lang="en-NL" smtClean="0"/>
              <a:t>16/04/2025</a:t>
            </a:fld>
            <a:endParaRPr lang="en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B53713-86C9-4EC1-ACFA-7D74AE908988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30307477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737F31-7553-42D0-94A9-495C7B62ED61}" type="datetimeFigureOut">
              <a:rPr lang="en-NL" smtClean="0"/>
              <a:t>16/04/2025</a:t>
            </a:fld>
            <a:endParaRPr lang="en-N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B53713-86C9-4EC1-ACFA-7D74AE908988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21771413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5326" y="336021"/>
            <a:ext cx="2647092" cy="1176073"/>
          </a:xfrm>
        </p:spPr>
        <p:txBody>
          <a:bodyPr anchor="b"/>
          <a:lstStyle>
            <a:lvl1pPr>
              <a:defRPr sz="2154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89203" y="725712"/>
            <a:ext cx="4154984" cy="3581889"/>
          </a:xfrm>
        </p:spPr>
        <p:txBody>
          <a:bodyPr/>
          <a:lstStyle>
            <a:lvl1pPr>
              <a:defRPr sz="2154"/>
            </a:lvl1pPr>
            <a:lvl2pPr>
              <a:defRPr sz="1885"/>
            </a:lvl2pPr>
            <a:lvl3pPr>
              <a:defRPr sz="1616"/>
            </a:lvl3pPr>
            <a:lvl4pPr>
              <a:defRPr sz="1346"/>
            </a:lvl4pPr>
            <a:lvl5pPr>
              <a:defRPr sz="1346"/>
            </a:lvl5pPr>
            <a:lvl6pPr>
              <a:defRPr sz="1346"/>
            </a:lvl6pPr>
            <a:lvl7pPr>
              <a:defRPr sz="1346"/>
            </a:lvl7pPr>
            <a:lvl8pPr>
              <a:defRPr sz="1346"/>
            </a:lvl8pPr>
            <a:lvl9pPr>
              <a:defRPr sz="1346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65326" y="1512094"/>
            <a:ext cx="2647092" cy="2801341"/>
          </a:xfrm>
        </p:spPr>
        <p:txBody>
          <a:bodyPr/>
          <a:lstStyle>
            <a:lvl1pPr marL="0" indent="0">
              <a:buNone/>
              <a:defRPr sz="1077"/>
            </a:lvl1pPr>
            <a:lvl2pPr marL="307787" indent="0">
              <a:buNone/>
              <a:defRPr sz="942"/>
            </a:lvl2pPr>
            <a:lvl3pPr marL="615574" indent="0">
              <a:buNone/>
              <a:defRPr sz="808"/>
            </a:lvl3pPr>
            <a:lvl4pPr marL="923361" indent="0">
              <a:buNone/>
              <a:defRPr sz="673"/>
            </a:lvl4pPr>
            <a:lvl5pPr marL="1231148" indent="0">
              <a:buNone/>
              <a:defRPr sz="673"/>
            </a:lvl5pPr>
            <a:lvl6pPr marL="1538935" indent="0">
              <a:buNone/>
              <a:defRPr sz="673"/>
            </a:lvl6pPr>
            <a:lvl7pPr marL="1846722" indent="0">
              <a:buNone/>
              <a:defRPr sz="673"/>
            </a:lvl7pPr>
            <a:lvl8pPr marL="2154509" indent="0">
              <a:buNone/>
              <a:defRPr sz="673"/>
            </a:lvl8pPr>
            <a:lvl9pPr marL="2462296" indent="0">
              <a:buNone/>
              <a:defRPr sz="67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737F31-7553-42D0-94A9-495C7B62ED61}" type="datetimeFigureOut">
              <a:rPr lang="en-NL" smtClean="0"/>
              <a:t>16/04/2025</a:t>
            </a:fld>
            <a:endParaRPr lang="en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B53713-86C9-4EC1-ACFA-7D74AE908988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28857366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5326" y="336021"/>
            <a:ext cx="2647092" cy="1176073"/>
          </a:xfrm>
        </p:spPr>
        <p:txBody>
          <a:bodyPr anchor="b"/>
          <a:lstStyle>
            <a:lvl1pPr>
              <a:defRPr sz="2154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489203" y="725712"/>
            <a:ext cx="4154984" cy="3581889"/>
          </a:xfrm>
        </p:spPr>
        <p:txBody>
          <a:bodyPr anchor="t"/>
          <a:lstStyle>
            <a:lvl1pPr marL="0" indent="0">
              <a:buNone/>
              <a:defRPr sz="2154"/>
            </a:lvl1pPr>
            <a:lvl2pPr marL="307787" indent="0">
              <a:buNone/>
              <a:defRPr sz="1885"/>
            </a:lvl2pPr>
            <a:lvl3pPr marL="615574" indent="0">
              <a:buNone/>
              <a:defRPr sz="1616"/>
            </a:lvl3pPr>
            <a:lvl4pPr marL="923361" indent="0">
              <a:buNone/>
              <a:defRPr sz="1346"/>
            </a:lvl4pPr>
            <a:lvl5pPr marL="1231148" indent="0">
              <a:buNone/>
              <a:defRPr sz="1346"/>
            </a:lvl5pPr>
            <a:lvl6pPr marL="1538935" indent="0">
              <a:buNone/>
              <a:defRPr sz="1346"/>
            </a:lvl6pPr>
            <a:lvl7pPr marL="1846722" indent="0">
              <a:buNone/>
              <a:defRPr sz="1346"/>
            </a:lvl7pPr>
            <a:lvl8pPr marL="2154509" indent="0">
              <a:buNone/>
              <a:defRPr sz="1346"/>
            </a:lvl8pPr>
            <a:lvl9pPr marL="2462296" indent="0">
              <a:buNone/>
              <a:defRPr sz="1346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65326" y="1512094"/>
            <a:ext cx="2647092" cy="2801341"/>
          </a:xfrm>
        </p:spPr>
        <p:txBody>
          <a:bodyPr/>
          <a:lstStyle>
            <a:lvl1pPr marL="0" indent="0">
              <a:buNone/>
              <a:defRPr sz="1077"/>
            </a:lvl1pPr>
            <a:lvl2pPr marL="307787" indent="0">
              <a:buNone/>
              <a:defRPr sz="942"/>
            </a:lvl2pPr>
            <a:lvl3pPr marL="615574" indent="0">
              <a:buNone/>
              <a:defRPr sz="808"/>
            </a:lvl3pPr>
            <a:lvl4pPr marL="923361" indent="0">
              <a:buNone/>
              <a:defRPr sz="673"/>
            </a:lvl4pPr>
            <a:lvl5pPr marL="1231148" indent="0">
              <a:buNone/>
              <a:defRPr sz="673"/>
            </a:lvl5pPr>
            <a:lvl6pPr marL="1538935" indent="0">
              <a:buNone/>
              <a:defRPr sz="673"/>
            </a:lvl6pPr>
            <a:lvl7pPr marL="1846722" indent="0">
              <a:buNone/>
              <a:defRPr sz="673"/>
            </a:lvl7pPr>
            <a:lvl8pPr marL="2154509" indent="0">
              <a:buNone/>
              <a:defRPr sz="673"/>
            </a:lvl8pPr>
            <a:lvl9pPr marL="2462296" indent="0">
              <a:buNone/>
              <a:defRPr sz="67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737F31-7553-42D0-94A9-495C7B62ED61}" type="datetimeFigureOut">
              <a:rPr lang="en-NL" smtClean="0"/>
              <a:t>16/04/2025</a:t>
            </a:fld>
            <a:endParaRPr lang="en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B53713-86C9-4EC1-ACFA-7D74AE908988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31426827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64257" y="268350"/>
            <a:ext cx="7078861" cy="9742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64257" y="1341750"/>
            <a:ext cx="7078861" cy="319803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64257" y="4671624"/>
            <a:ext cx="1846659" cy="2683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737F31-7553-42D0-94A9-495C7B62ED61}" type="datetimeFigureOut">
              <a:rPr lang="en-NL" smtClean="0"/>
              <a:t>16/04/2025</a:t>
            </a:fld>
            <a:endParaRPr lang="en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18693" y="4671624"/>
            <a:ext cx="2769989" cy="2683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796459" y="4671624"/>
            <a:ext cx="1846659" cy="2683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B53713-86C9-4EC1-ACFA-7D74AE908988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11508199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615574" rtl="0" eaLnBrk="1" latinLnBrk="0" hangingPunct="1">
        <a:lnSpc>
          <a:spcPct val="90000"/>
        </a:lnSpc>
        <a:spcBef>
          <a:spcPct val="0"/>
        </a:spcBef>
        <a:buNone/>
        <a:defRPr sz="2962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53894" indent="-153894" algn="l" defTabSz="615574" rtl="0" eaLnBrk="1" latinLnBrk="0" hangingPunct="1">
        <a:lnSpc>
          <a:spcPct val="90000"/>
        </a:lnSpc>
        <a:spcBef>
          <a:spcPts val="673"/>
        </a:spcBef>
        <a:buFont typeface="Arial" panose="020B0604020202020204" pitchFamily="34" charset="0"/>
        <a:buChar char="•"/>
        <a:defRPr sz="1885" kern="1200">
          <a:solidFill>
            <a:schemeClr val="tx1"/>
          </a:solidFill>
          <a:latin typeface="+mn-lt"/>
          <a:ea typeface="+mn-ea"/>
          <a:cs typeface="+mn-cs"/>
        </a:defRPr>
      </a:lvl1pPr>
      <a:lvl2pPr marL="461681" indent="-153894" algn="l" defTabSz="615574" rtl="0" eaLnBrk="1" latinLnBrk="0" hangingPunct="1">
        <a:lnSpc>
          <a:spcPct val="90000"/>
        </a:lnSpc>
        <a:spcBef>
          <a:spcPts val="337"/>
        </a:spcBef>
        <a:buFont typeface="Arial" panose="020B0604020202020204" pitchFamily="34" charset="0"/>
        <a:buChar char="•"/>
        <a:defRPr sz="1616" kern="1200">
          <a:solidFill>
            <a:schemeClr val="tx1"/>
          </a:solidFill>
          <a:latin typeface="+mn-lt"/>
          <a:ea typeface="+mn-ea"/>
          <a:cs typeface="+mn-cs"/>
        </a:defRPr>
      </a:lvl2pPr>
      <a:lvl3pPr marL="769468" indent="-153894" algn="l" defTabSz="615574" rtl="0" eaLnBrk="1" latinLnBrk="0" hangingPunct="1">
        <a:lnSpc>
          <a:spcPct val="90000"/>
        </a:lnSpc>
        <a:spcBef>
          <a:spcPts val="337"/>
        </a:spcBef>
        <a:buFont typeface="Arial" panose="020B0604020202020204" pitchFamily="34" charset="0"/>
        <a:buChar char="•"/>
        <a:defRPr sz="1346" kern="1200">
          <a:solidFill>
            <a:schemeClr val="tx1"/>
          </a:solidFill>
          <a:latin typeface="+mn-lt"/>
          <a:ea typeface="+mn-ea"/>
          <a:cs typeface="+mn-cs"/>
        </a:defRPr>
      </a:lvl3pPr>
      <a:lvl4pPr marL="1077255" indent="-153894" algn="l" defTabSz="615574" rtl="0" eaLnBrk="1" latinLnBrk="0" hangingPunct="1">
        <a:lnSpc>
          <a:spcPct val="90000"/>
        </a:lnSpc>
        <a:spcBef>
          <a:spcPts val="337"/>
        </a:spcBef>
        <a:buFont typeface="Arial" panose="020B0604020202020204" pitchFamily="34" charset="0"/>
        <a:buChar char="•"/>
        <a:defRPr sz="1212" kern="1200">
          <a:solidFill>
            <a:schemeClr val="tx1"/>
          </a:solidFill>
          <a:latin typeface="+mn-lt"/>
          <a:ea typeface="+mn-ea"/>
          <a:cs typeface="+mn-cs"/>
        </a:defRPr>
      </a:lvl4pPr>
      <a:lvl5pPr marL="1385042" indent="-153894" algn="l" defTabSz="615574" rtl="0" eaLnBrk="1" latinLnBrk="0" hangingPunct="1">
        <a:lnSpc>
          <a:spcPct val="90000"/>
        </a:lnSpc>
        <a:spcBef>
          <a:spcPts val="337"/>
        </a:spcBef>
        <a:buFont typeface="Arial" panose="020B0604020202020204" pitchFamily="34" charset="0"/>
        <a:buChar char="•"/>
        <a:defRPr sz="1212" kern="1200">
          <a:solidFill>
            <a:schemeClr val="tx1"/>
          </a:solidFill>
          <a:latin typeface="+mn-lt"/>
          <a:ea typeface="+mn-ea"/>
          <a:cs typeface="+mn-cs"/>
        </a:defRPr>
      </a:lvl5pPr>
      <a:lvl6pPr marL="1692829" indent="-153894" algn="l" defTabSz="615574" rtl="0" eaLnBrk="1" latinLnBrk="0" hangingPunct="1">
        <a:lnSpc>
          <a:spcPct val="90000"/>
        </a:lnSpc>
        <a:spcBef>
          <a:spcPts val="337"/>
        </a:spcBef>
        <a:buFont typeface="Arial" panose="020B0604020202020204" pitchFamily="34" charset="0"/>
        <a:buChar char="•"/>
        <a:defRPr sz="1212" kern="1200">
          <a:solidFill>
            <a:schemeClr val="tx1"/>
          </a:solidFill>
          <a:latin typeface="+mn-lt"/>
          <a:ea typeface="+mn-ea"/>
          <a:cs typeface="+mn-cs"/>
        </a:defRPr>
      </a:lvl6pPr>
      <a:lvl7pPr marL="2000616" indent="-153894" algn="l" defTabSz="615574" rtl="0" eaLnBrk="1" latinLnBrk="0" hangingPunct="1">
        <a:lnSpc>
          <a:spcPct val="90000"/>
        </a:lnSpc>
        <a:spcBef>
          <a:spcPts val="337"/>
        </a:spcBef>
        <a:buFont typeface="Arial" panose="020B0604020202020204" pitchFamily="34" charset="0"/>
        <a:buChar char="•"/>
        <a:defRPr sz="1212" kern="1200">
          <a:solidFill>
            <a:schemeClr val="tx1"/>
          </a:solidFill>
          <a:latin typeface="+mn-lt"/>
          <a:ea typeface="+mn-ea"/>
          <a:cs typeface="+mn-cs"/>
        </a:defRPr>
      </a:lvl7pPr>
      <a:lvl8pPr marL="2308403" indent="-153894" algn="l" defTabSz="615574" rtl="0" eaLnBrk="1" latinLnBrk="0" hangingPunct="1">
        <a:lnSpc>
          <a:spcPct val="90000"/>
        </a:lnSpc>
        <a:spcBef>
          <a:spcPts val="337"/>
        </a:spcBef>
        <a:buFont typeface="Arial" panose="020B0604020202020204" pitchFamily="34" charset="0"/>
        <a:buChar char="•"/>
        <a:defRPr sz="1212" kern="1200">
          <a:solidFill>
            <a:schemeClr val="tx1"/>
          </a:solidFill>
          <a:latin typeface="+mn-lt"/>
          <a:ea typeface="+mn-ea"/>
          <a:cs typeface="+mn-cs"/>
        </a:defRPr>
      </a:lvl8pPr>
      <a:lvl9pPr marL="2616190" indent="-153894" algn="l" defTabSz="615574" rtl="0" eaLnBrk="1" latinLnBrk="0" hangingPunct="1">
        <a:lnSpc>
          <a:spcPct val="90000"/>
        </a:lnSpc>
        <a:spcBef>
          <a:spcPts val="337"/>
        </a:spcBef>
        <a:buFont typeface="Arial" panose="020B0604020202020204" pitchFamily="34" charset="0"/>
        <a:buChar char="•"/>
        <a:defRPr sz="1212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15574" rtl="0" eaLnBrk="1" latinLnBrk="0" hangingPunct="1">
        <a:defRPr sz="1212" kern="1200">
          <a:solidFill>
            <a:schemeClr val="tx1"/>
          </a:solidFill>
          <a:latin typeface="+mn-lt"/>
          <a:ea typeface="+mn-ea"/>
          <a:cs typeface="+mn-cs"/>
        </a:defRPr>
      </a:lvl1pPr>
      <a:lvl2pPr marL="307787" algn="l" defTabSz="615574" rtl="0" eaLnBrk="1" latinLnBrk="0" hangingPunct="1">
        <a:defRPr sz="1212" kern="1200">
          <a:solidFill>
            <a:schemeClr val="tx1"/>
          </a:solidFill>
          <a:latin typeface="+mn-lt"/>
          <a:ea typeface="+mn-ea"/>
          <a:cs typeface="+mn-cs"/>
        </a:defRPr>
      </a:lvl2pPr>
      <a:lvl3pPr marL="615574" algn="l" defTabSz="615574" rtl="0" eaLnBrk="1" latinLnBrk="0" hangingPunct="1">
        <a:defRPr sz="1212" kern="1200">
          <a:solidFill>
            <a:schemeClr val="tx1"/>
          </a:solidFill>
          <a:latin typeface="+mn-lt"/>
          <a:ea typeface="+mn-ea"/>
          <a:cs typeface="+mn-cs"/>
        </a:defRPr>
      </a:lvl3pPr>
      <a:lvl4pPr marL="923361" algn="l" defTabSz="615574" rtl="0" eaLnBrk="1" latinLnBrk="0" hangingPunct="1">
        <a:defRPr sz="1212" kern="1200">
          <a:solidFill>
            <a:schemeClr val="tx1"/>
          </a:solidFill>
          <a:latin typeface="+mn-lt"/>
          <a:ea typeface="+mn-ea"/>
          <a:cs typeface="+mn-cs"/>
        </a:defRPr>
      </a:lvl4pPr>
      <a:lvl5pPr marL="1231148" algn="l" defTabSz="615574" rtl="0" eaLnBrk="1" latinLnBrk="0" hangingPunct="1">
        <a:defRPr sz="1212" kern="1200">
          <a:solidFill>
            <a:schemeClr val="tx1"/>
          </a:solidFill>
          <a:latin typeface="+mn-lt"/>
          <a:ea typeface="+mn-ea"/>
          <a:cs typeface="+mn-cs"/>
        </a:defRPr>
      </a:lvl5pPr>
      <a:lvl6pPr marL="1538935" algn="l" defTabSz="615574" rtl="0" eaLnBrk="1" latinLnBrk="0" hangingPunct="1">
        <a:defRPr sz="1212" kern="1200">
          <a:solidFill>
            <a:schemeClr val="tx1"/>
          </a:solidFill>
          <a:latin typeface="+mn-lt"/>
          <a:ea typeface="+mn-ea"/>
          <a:cs typeface="+mn-cs"/>
        </a:defRPr>
      </a:lvl6pPr>
      <a:lvl7pPr marL="1846722" algn="l" defTabSz="615574" rtl="0" eaLnBrk="1" latinLnBrk="0" hangingPunct="1">
        <a:defRPr sz="1212" kern="1200">
          <a:solidFill>
            <a:schemeClr val="tx1"/>
          </a:solidFill>
          <a:latin typeface="+mn-lt"/>
          <a:ea typeface="+mn-ea"/>
          <a:cs typeface="+mn-cs"/>
        </a:defRPr>
      </a:lvl7pPr>
      <a:lvl8pPr marL="2154509" algn="l" defTabSz="615574" rtl="0" eaLnBrk="1" latinLnBrk="0" hangingPunct="1">
        <a:defRPr sz="1212" kern="1200">
          <a:solidFill>
            <a:schemeClr val="tx1"/>
          </a:solidFill>
          <a:latin typeface="+mn-lt"/>
          <a:ea typeface="+mn-ea"/>
          <a:cs typeface="+mn-cs"/>
        </a:defRPr>
      </a:lvl8pPr>
      <a:lvl9pPr marL="2462296" algn="l" defTabSz="615574" rtl="0" eaLnBrk="1" latinLnBrk="0" hangingPunct="1">
        <a:defRPr sz="121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FC1453B4-7F0D-4A82-8090-B214E6B72A27}"/>
              </a:ext>
            </a:extLst>
          </p:cNvPr>
          <p:cNvGrpSpPr/>
          <p:nvPr/>
        </p:nvGrpSpPr>
        <p:grpSpPr>
          <a:xfrm>
            <a:off x="-101880" y="67311"/>
            <a:ext cx="8228879" cy="4876800"/>
            <a:chOff x="-101880" y="67311"/>
            <a:chExt cx="8228879" cy="4876800"/>
          </a:xfrm>
        </p:grpSpPr>
        <p:grpSp>
          <p:nvGrpSpPr>
            <p:cNvPr id="31" name="Group 30">
              <a:extLst>
                <a:ext uri="{FF2B5EF4-FFF2-40B4-BE49-F238E27FC236}">
                  <a16:creationId xmlns:a16="http://schemas.microsoft.com/office/drawing/2014/main" id="{0D16BA85-7FF0-4586-B0B4-4DE23677B4E0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54599" y="67311"/>
              <a:ext cx="7772400" cy="2286000"/>
              <a:chOff x="755576" y="1464780"/>
              <a:chExt cx="7772400" cy="2286000"/>
            </a:xfrm>
          </p:grpSpPr>
          <p:sp>
            <p:nvSpPr>
              <p:cNvPr id="32" name="Trapezium 64">
                <a:extLst>
                  <a:ext uri="{FF2B5EF4-FFF2-40B4-BE49-F238E27FC236}">
                    <a16:creationId xmlns:a16="http://schemas.microsoft.com/office/drawing/2014/main" id="{E48BC0D7-DF9B-4528-9BB1-9AB9B1B11738}"/>
                  </a:ext>
                </a:extLst>
              </p:cNvPr>
              <p:cNvSpPr/>
              <p:nvPr/>
            </p:nvSpPr>
            <p:spPr bwMode="auto">
              <a:xfrm flipV="1">
                <a:off x="755576" y="1464780"/>
                <a:ext cx="7772400" cy="2286000"/>
              </a:xfrm>
              <a:prstGeom prst="trapezoid">
                <a:avLst>
                  <a:gd name="adj" fmla="val 135929"/>
                </a:avLst>
              </a:prstGeom>
              <a:solidFill>
                <a:srgbClr val="002570">
                  <a:lumMod val="40000"/>
                  <a:lumOff val="60000"/>
                </a:srgbClr>
              </a:solidFill>
              <a:ln w="9525" cap="flat" cmpd="sng" algn="ctr">
                <a:solidFill>
                  <a:srgbClr val="00257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wrap="none" lIns="90000" tIns="46800" rIns="90000" bIns="46800" anchor="ctr"/>
              <a:lstStyle/>
              <a:p>
                <a:pPr marL="0" marR="0" lvl="0" indent="0" algn="ctr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600" b="0" i="0" u="none" strike="noStrike" kern="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 charset="0"/>
                  <a:cs typeface="Arial" charset="0"/>
                </a:endParaRPr>
              </a:p>
              <a:p>
                <a:pPr marL="0" marR="0" lvl="0" indent="0" algn="ctr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600" b="0" i="0" u="none" strike="noStrike" kern="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 charset="0"/>
                  <a:cs typeface="Arial" charset="0"/>
                </a:endParaRPr>
              </a:p>
              <a:p>
                <a:pPr marL="0" marR="0" lvl="0" indent="0" algn="ctr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600" b="0" i="0" u="none" strike="noStrike" kern="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 charset="0"/>
                  <a:cs typeface="Arial" charset="0"/>
                </a:endParaRPr>
              </a:p>
              <a:p>
                <a:pPr marL="0" marR="0" lvl="0" indent="0" algn="ctr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600" b="0" i="0" u="none" strike="noStrike" kern="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 charset="0"/>
                  <a:cs typeface="Arial" charset="0"/>
                </a:endParaRPr>
              </a:p>
              <a:p>
                <a:pPr marL="0" marR="0" lvl="0" indent="0" algn="ctr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600" b="0" i="0" u="none" strike="noStrike" kern="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 charset="0"/>
                  <a:cs typeface="Arial" charset="0"/>
                </a:endParaRPr>
              </a:p>
              <a:p>
                <a:pPr marL="0" marR="0" lvl="0" indent="0" algn="ctr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600" b="0" i="0" u="none" strike="noStrike" kern="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 charset="0"/>
                  <a:cs typeface="Arial" charset="0"/>
                </a:endParaRPr>
              </a:p>
              <a:p>
                <a:pPr marL="0" marR="0" lvl="0" indent="0" algn="ctr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600" b="0" i="0" u="none" strike="noStrike" kern="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 charset="0"/>
                  <a:cs typeface="Arial" charset="0"/>
                </a:endParaRPr>
              </a:p>
              <a:p>
                <a:pPr marL="0" marR="0" lvl="0" indent="0" algn="ctr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600" b="0" i="0" u="none" strike="noStrike" kern="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 charset="0"/>
                  <a:cs typeface="Arial" charset="0"/>
                </a:endParaRPr>
              </a:p>
              <a:p>
                <a:pPr marL="0" marR="0" lvl="0" indent="0" algn="ctr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600" b="0" i="0" u="none" strike="noStrike" kern="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 charset="0"/>
                  <a:cs typeface="Arial" charset="0"/>
                </a:endParaRPr>
              </a:p>
              <a:p>
                <a:pPr marL="0" marR="0" lvl="0" indent="0" algn="ctr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600" b="0" i="0" u="none" strike="noStrike" kern="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 charset="0"/>
                  <a:cs typeface="Arial" charset="0"/>
                </a:endParaRPr>
              </a:p>
              <a:p>
                <a:pPr marL="0" marR="0" lvl="0" indent="0" algn="ctr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600" b="0" i="0" u="none" strike="noStrike" kern="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 charset="0"/>
                  <a:cs typeface="Arial" charset="0"/>
                </a:endParaRPr>
              </a:p>
            </p:txBody>
          </p:sp>
          <p:sp>
            <p:nvSpPr>
              <p:cNvPr id="33" name="TextBox 9">
                <a:extLst>
                  <a:ext uri="{FF2B5EF4-FFF2-40B4-BE49-F238E27FC236}">
                    <a16:creationId xmlns:a16="http://schemas.microsoft.com/office/drawing/2014/main" id="{1581EAA5-A961-4610-9374-7CFDF13A6F25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807470" y="3365637"/>
                <a:ext cx="1656223" cy="3077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Font typeface="Wingdings" panose="05000000000000000000" pitchFamily="2" charset="2"/>
                  <a:buChar char="§"/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Font typeface="Wingdings" panose="05000000000000000000" pitchFamily="2" charset="2"/>
                  <a:buChar char="Ø"/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1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 Unicode MS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 Unicode MS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 Unicode MS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 Unicode MS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 Unicode MS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 Unicode MS" pitchFamily="34" charset="-128"/>
                  </a:defRPr>
                </a:lvl9pPr>
              </a:lstStyle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altLang="en-NL" sz="1400" b="1" i="1" u="none" strike="noStrike" kern="0" cap="none" spc="0" normalizeH="0" baseline="0" noProof="0" dirty="0">
                    <a:ln>
                      <a:noFill/>
                    </a:ln>
                    <a:solidFill>
                      <a:srgbClr val="002570"/>
                    </a:solidFill>
                    <a:effectLst/>
                    <a:uLnTx/>
                    <a:uFillTx/>
                    <a:latin typeface="Arial" panose="020B0604020202020204" pitchFamily="34" charset="0"/>
                    <a:cs typeface="Arial" panose="020B0604020202020204" pitchFamily="34" charset="0"/>
                  </a:rPr>
                  <a:t>Strategic Agenda</a:t>
                </a:r>
              </a:p>
            </p:txBody>
          </p:sp>
        </p:grpSp>
        <p:grpSp>
          <p:nvGrpSpPr>
            <p:cNvPr id="34" name="Group 33">
              <a:extLst>
                <a:ext uri="{FF2B5EF4-FFF2-40B4-BE49-F238E27FC236}">
                  <a16:creationId xmlns:a16="http://schemas.microsoft.com/office/drawing/2014/main" id="{E5CBD476-BE7D-4446-9902-DBA09945CF0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54599" y="67311"/>
              <a:ext cx="7772400" cy="1828800"/>
              <a:chOff x="755576" y="1464780"/>
              <a:chExt cx="7772400" cy="1828800"/>
            </a:xfrm>
          </p:grpSpPr>
          <p:sp>
            <p:nvSpPr>
              <p:cNvPr id="35" name="Trapezium 64">
                <a:extLst>
                  <a:ext uri="{FF2B5EF4-FFF2-40B4-BE49-F238E27FC236}">
                    <a16:creationId xmlns:a16="http://schemas.microsoft.com/office/drawing/2014/main" id="{6524FC0D-D01C-4F9A-9076-7E5D34F6B72F}"/>
                  </a:ext>
                </a:extLst>
              </p:cNvPr>
              <p:cNvSpPr/>
              <p:nvPr/>
            </p:nvSpPr>
            <p:spPr bwMode="auto">
              <a:xfrm flipV="1">
                <a:off x="755576" y="1464780"/>
                <a:ext cx="7772400" cy="1828800"/>
              </a:xfrm>
              <a:prstGeom prst="trapezoid">
                <a:avLst>
                  <a:gd name="adj" fmla="val 135929"/>
                </a:avLst>
              </a:prstGeom>
              <a:solidFill>
                <a:srgbClr val="89B0FF"/>
              </a:solidFill>
              <a:ln w="9525" cap="flat" cmpd="sng" algn="ctr">
                <a:solidFill>
                  <a:srgbClr val="00257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wrap="none" lIns="90000" tIns="46800" rIns="90000" bIns="46800" anchor="ctr"/>
              <a:lstStyle/>
              <a:p>
                <a:pPr marL="0" marR="0" lvl="0" indent="0" algn="ctr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600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 charset="0"/>
                  <a:cs typeface="Arial" charset="0"/>
                </a:endParaRPr>
              </a:p>
            </p:txBody>
          </p:sp>
          <p:sp>
            <p:nvSpPr>
              <p:cNvPr id="36" name="TextBox 17">
                <a:extLst>
                  <a:ext uri="{FF2B5EF4-FFF2-40B4-BE49-F238E27FC236}">
                    <a16:creationId xmlns:a16="http://schemas.microsoft.com/office/drawing/2014/main" id="{7032612F-FC46-47C2-B18A-D0C389C26BD1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103536" y="2905299"/>
                <a:ext cx="3076484" cy="3077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Font typeface="Wingdings" panose="05000000000000000000" pitchFamily="2" charset="2"/>
                  <a:buChar char="§"/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Font typeface="Wingdings" panose="05000000000000000000" pitchFamily="2" charset="2"/>
                  <a:buChar char="Ø"/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1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 Unicode MS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 Unicode MS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 Unicode MS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 Unicode MS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 Unicode MS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 Unicode MS" pitchFamily="34" charset="-128"/>
                  </a:defRPr>
                </a:lvl9pPr>
              </a:lstStyle>
              <a:p>
                <a:pPr marL="0" marR="0" lvl="0" indent="0" algn="ctr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altLang="en-NL" sz="1400" b="1" i="1" u="none" strike="noStrike" kern="0" cap="none" spc="0" normalizeH="0" baseline="0" noProof="0" dirty="0">
                    <a:ln>
                      <a:noFill/>
                    </a:ln>
                    <a:solidFill>
                      <a:srgbClr val="002570"/>
                    </a:solidFill>
                    <a:effectLst/>
                    <a:uLnTx/>
                    <a:uFillTx/>
                    <a:latin typeface="Arial" panose="020B0604020202020204" pitchFamily="34" charset="0"/>
                    <a:cs typeface="Arial" panose="020B0604020202020204" pitchFamily="34" charset="0"/>
                  </a:rPr>
                  <a:t>Strategic Issues</a:t>
                </a:r>
                <a:r>
                  <a:rPr kumimoji="0" lang="en-US" altLang="en-NL" sz="1400" b="1" i="0" u="none" strike="noStrike" kern="0" cap="none" spc="0" normalizeH="0" baseline="0" noProof="0" dirty="0">
                    <a:ln>
                      <a:noFill/>
                    </a:ln>
                    <a:solidFill>
                      <a:srgbClr val="002570"/>
                    </a:solidFill>
                    <a:effectLst/>
                    <a:uLnTx/>
                    <a:uFillTx/>
                    <a:latin typeface="Arial" panose="020B0604020202020204" pitchFamily="34" charset="0"/>
                    <a:cs typeface="Arial" panose="020B0604020202020204" pitchFamily="34" charset="0"/>
                  </a:rPr>
                  <a:t>: </a:t>
                </a:r>
                <a:r>
                  <a:rPr kumimoji="0" lang="en-US" altLang="en-NL" sz="14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2570"/>
                    </a:solidFill>
                    <a:effectLst/>
                    <a:uLnTx/>
                    <a:uFillTx/>
                    <a:latin typeface="Arial" panose="020B0604020202020204" pitchFamily="34" charset="0"/>
                    <a:cs typeface="Arial" panose="020B0604020202020204" pitchFamily="34" charset="0"/>
                  </a:rPr>
                  <a:t>Main Challenges</a:t>
                </a:r>
              </a:p>
            </p:txBody>
          </p:sp>
        </p:grpSp>
        <p:grpSp>
          <p:nvGrpSpPr>
            <p:cNvPr id="37" name="Group 36">
              <a:extLst>
                <a:ext uri="{FF2B5EF4-FFF2-40B4-BE49-F238E27FC236}">
                  <a16:creationId xmlns:a16="http://schemas.microsoft.com/office/drawing/2014/main" id="{E2F23C24-0B0C-4F14-9FB7-8A090BB0AEC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54599" y="67311"/>
              <a:ext cx="7772400" cy="1371600"/>
              <a:chOff x="755576" y="1464780"/>
              <a:chExt cx="7772400" cy="1371600"/>
            </a:xfrm>
          </p:grpSpPr>
          <p:sp>
            <p:nvSpPr>
              <p:cNvPr id="38" name="Trapezium 64">
                <a:extLst>
                  <a:ext uri="{FF2B5EF4-FFF2-40B4-BE49-F238E27FC236}">
                    <a16:creationId xmlns:a16="http://schemas.microsoft.com/office/drawing/2014/main" id="{C5C88E81-C665-46A2-AB47-C28B9D59923F}"/>
                  </a:ext>
                </a:extLst>
              </p:cNvPr>
              <p:cNvSpPr/>
              <p:nvPr/>
            </p:nvSpPr>
            <p:spPr bwMode="auto">
              <a:xfrm flipV="1">
                <a:off x="755576" y="1464780"/>
                <a:ext cx="7772400" cy="1371600"/>
              </a:xfrm>
              <a:prstGeom prst="trapezoid">
                <a:avLst>
                  <a:gd name="adj" fmla="val 135929"/>
                </a:avLst>
              </a:prstGeom>
              <a:solidFill>
                <a:srgbClr val="AFCAFF"/>
              </a:solidFill>
              <a:ln w="9525" cap="flat" cmpd="sng" algn="ctr">
                <a:solidFill>
                  <a:srgbClr val="00257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wrap="none" lIns="90000" tIns="46800" rIns="90000" bIns="46800" anchor="ctr"/>
              <a:lstStyle/>
              <a:p>
                <a:pPr marL="0" marR="0" lvl="0" indent="0" algn="ctr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600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 charset="0"/>
                  <a:cs typeface="Arial" charset="0"/>
                </a:endParaRPr>
              </a:p>
            </p:txBody>
          </p:sp>
          <p:sp>
            <p:nvSpPr>
              <p:cNvPr id="39" name="TextBox 15">
                <a:extLst>
                  <a:ext uri="{FF2B5EF4-FFF2-40B4-BE49-F238E27FC236}">
                    <a16:creationId xmlns:a16="http://schemas.microsoft.com/office/drawing/2014/main" id="{78B67F2B-037F-4CF7-B10E-4668CE0C78B9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897468" y="2454252"/>
                <a:ext cx="3494867" cy="3077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Font typeface="Wingdings" panose="05000000000000000000" pitchFamily="2" charset="2"/>
                  <a:buChar char="§"/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Font typeface="Wingdings" panose="05000000000000000000" pitchFamily="2" charset="2"/>
                  <a:buChar char="Ø"/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1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 Unicode MS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 Unicode MS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 Unicode MS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 Unicode MS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 Unicode MS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 Unicode MS" pitchFamily="34" charset="-128"/>
                  </a:defRPr>
                </a:lvl9pPr>
              </a:lstStyle>
              <a:p>
                <a:pPr marL="0" marR="0" lvl="0" indent="0" algn="ctr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altLang="en-NL" sz="1400" b="1" i="1" u="none" strike="noStrike" kern="0" cap="none" spc="0" normalizeH="0" baseline="0" noProof="0" dirty="0">
                    <a:ln>
                      <a:noFill/>
                    </a:ln>
                    <a:solidFill>
                      <a:srgbClr val="002570"/>
                    </a:solidFill>
                    <a:effectLst/>
                    <a:uLnTx/>
                    <a:uFillTx/>
                    <a:latin typeface="Arial" panose="020B0604020202020204" pitchFamily="34" charset="0"/>
                    <a:cs typeface="Arial" panose="020B0604020202020204" pitchFamily="34" charset="0"/>
                  </a:rPr>
                  <a:t>Strategic Insight</a:t>
                </a:r>
                <a:r>
                  <a:rPr kumimoji="0" lang="en-US" altLang="en-NL" sz="1400" b="1" i="0" u="none" strike="noStrike" kern="0" cap="none" spc="0" normalizeH="0" baseline="0" noProof="0" dirty="0">
                    <a:ln>
                      <a:noFill/>
                    </a:ln>
                    <a:solidFill>
                      <a:srgbClr val="002570"/>
                    </a:solidFill>
                    <a:effectLst/>
                    <a:uLnTx/>
                    <a:uFillTx/>
                    <a:latin typeface="Arial" panose="020B0604020202020204" pitchFamily="34" charset="0"/>
                    <a:cs typeface="Arial" panose="020B0604020202020204" pitchFamily="34" charset="0"/>
                  </a:rPr>
                  <a:t>: </a:t>
                </a:r>
                <a:r>
                  <a:rPr kumimoji="0" lang="en-US" altLang="en-NL" sz="14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2570"/>
                    </a:solidFill>
                    <a:effectLst/>
                    <a:uLnTx/>
                    <a:uFillTx/>
                    <a:latin typeface="Arial" panose="020B0604020202020204" pitchFamily="34" charset="0"/>
                    <a:cs typeface="Arial" panose="020B0604020202020204" pitchFamily="34" charset="0"/>
                  </a:rPr>
                  <a:t>Key Success Factors</a:t>
                </a:r>
              </a:p>
            </p:txBody>
          </p:sp>
        </p:grpSp>
        <p:grpSp>
          <p:nvGrpSpPr>
            <p:cNvPr id="40" name="Group 39">
              <a:extLst>
                <a:ext uri="{FF2B5EF4-FFF2-40B4-BE49-F238E27FC236}">
                  <a16:creationId xmlns:a16="http://schemas.microsoft.com/office/drawing/2014/main" id="{12BD138C-95D2-465D-A064-81FBC98E4AD0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54599" y="67311"/>
              <a:ext cx="7772400" cy="914400"/>
              <a:chOff x="755576" y="1464780"/>
              <a:chExt cx="7772400" cy="914400"/>
            </a:xfrm>
          </p:grpSpPr>
          <p:sp>
            <p:nvSpPr>
              <p:cNvPr id="41" name="Trapezium 64">
                <a:extLst>
                  <a:ext uri="{FF2B5EF4-FFF2-40B4-BE49-F238E27FC236}">
                    <a16:creationId xmlns:a16="http://schemas.microsoft.com/office/drawing/2014/main" id="{49396FDE-BAE2-49DF-8D70-95279547A7FC}"/>
                  </a:ext>
                </a:extLst>
              </p:cNvPr>
              <p:cNvSpPr/>
              <p:nvPr/>
            </p:nvSpPr>
            <p:spPr bwMode="auto">
              <a:xfrm flipV="1">
                <a:off x="755576" y="1464780"/>
                <a:ext cx="7772400" cy="914400"/>
              </a:xfrm>
              <a:prstGeom prst="trapezoid">
                <a:avLst>
                  <a:gd name="adj" fmla="val 135929"/>
                </a:avLst>
              </a:prstGeom>
              <a:solidFill>
                <a:srgbClr val="CDDEFF"/>
              </a:solidFill>
              <a:ln w="9525" cap="flat" cmpd="sng" algn="ctr">
                <a:solidFill>
                  <a:srgbClr val="00257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wrap="none" lIns="90000" tIns="46800" rIns="90000" bIns="46800" anchor="ctr"/>
              <a:lstStyle/>
              <a:p>
                <a:pPr marL="0" marR="0" lvl="0" indent="0" algn="ctr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600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 charset="0"/>
                  <a:cs typeface="Arial" charset="0"/>
                </a:endParaRPr>
              </a:p>
            </p:txBody>
          </p:sp>
          <p:sp>
            <p:nvSpPr>
              <p:cNvPr id="42" name="TextBox 13">
                <a:extLst>
                  <a:ext uri="{FF2B5EF4-FFF2-40B4-BE49-F238E27FC236}">
                    <a16:creationId xmlns:a16="http://schemas.microsoft.com/office/drawing/2014/main" id="{1BF922B5-F5CC-412C-85E7-E93D9F24C80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806856" y="1993024"/>
                <a:ext cx="3637278" cy="3077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Font typeface="Wingdings" panose="05000000000000000000" pitchFamily="2" charset="2"/>
                  <a:buChar char="§"/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Font typeface="Wingdings" panose="05000000000000000000" pitchFamily="2" charset="2"/>
                  <a:buChar char="Ø"/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1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 Unicode MS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 Unicode MS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 Unicode MS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 Unicode MS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 Unicode MS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 Unicode MS" pitchFamily="34" charset="-128"/>
                  </a:defRPr>
                </a:lvl9pPr>
              </a:lstStyle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altLang="en-NL" sz="1400" b="1" i="1" u="none" strike="noStrike" kern="0" cap="none" spc="0" normalizeH="0" baseline="0" noProof="0" dirty="0">
                    <a:ln>
                      <a:noFill/>
                    </a:ln>
                    <a:solidFill>
                      <a:srgbClr val="002570"/>
                    </a:solidFill>
                    <a:effectLst/>
                    <a:uLnTx/>
                    <a:uFillTx/>
                    <a:latin typeface="Arial" panose="020B0604020202020204" pitchFamily="34" charset="0"/>
                    <a:cs typeface="Arial" panose="020B0604020202020204" pitchFamily="34" charset="0"/>
                  </a:rPr>
                  <a:t>Strategic Intelligence</a:t>
                </a:r>
                <a:r>
                  <a:rPr kumimoji="0" lang="en-US" altLang="en-NL" sz="1400" b="1" i="0" u="none" strike="noStrike" kern="0" cap="none" spc="0" normalizeH="0" baseline="0" noProof="0" dirty="0">
                    <a:ln>
                      <a:noFill/>
                    </a:ln>
                    <a:solidFill>
                      <a:srgbClr val="002570"/>
                    </a:solidFill>
                    <a:effectLst/>
                    <a:uLnTx/>
                    <a:uFillTx/>
                    <a:latin typeface="Arial" panose="020B0604020202020204" pitchFamily="34" charset="0"/>
                    <a:cs typeface="Arial" panose="020B0604020202020204" pitchFamily="34" charset="0"/>
                  </a:rPr>
                  <a:t>: </a:t>
                </a:r>
                <a:r>
                  <a:rPr kumimoji="0" lang="en-US" altLang="en-NL" sz="14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2570"/>
                    </a:solidFill>
                    <a:effectLst/>
                    <a:uLnTx/>
                    <a:uFillTx/>
                    <a:latin typeface="Arial" panose="020B0604020202020204" pitchFamily="34" charset="0"/>
                    <a:cs typeface="Arial" panose="020B0604020202020204" pitchFamily="34" charset="0"/>
                  </a:rPr>
                  <a:t>Situational Analysis</a:t>
                </a:r>
              </a:p>
            </p:txBody>
          </p:sp>
        </p:grpSp>
        <p:grpSp>
          <p:nvGrpSpPr>
            <p:cNvPr id="43" name="Group 42">
              <a:extLst>
                <a:ext uri="{FF2B5EF4-FFF2-40B4-BE49-F238E27FC236}">
                  <a16:creationId xmlns:a16="http://schemas.microsoft.com/office/drawing/2014/main" id="{23315B41-3A15-4176-96B2-74341E68E64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54599" y="67311"/>
              <a:ext cx="7772400" cy="457200"/>
              <a:chOff x="755576" y="1464780"/>
              <a:chExt cx="7772400" cy="457200"/>
            </a:xfrm>
          </p:grpSpPr>
          <p:sp>
            <p:nvSpPr>
              <p:cNvPr id="44" name="Trapezium 64">
                <a:extLst>
                  <a:ext uri="{FF2B5EF4-FFF2-40B4-BE49-F238E27FC236}">
                    <a16:creationId xmlns:a16="http://schemas.microsoft.com/office/drawing/2014/main" id="{11E80B24-3973-4DC7-9C71-0B2BC9305F5C}"/>
                  </a:ext>
                </a:extLst>
              </p:cNvPr>
              <p:cNvSpPr/>
              <p:nvPr/>
            </p:nvSpPr>
            <p:spPr bwMode="auto">
              <a:xfrm flipV="1">
                <a:off x="755576" y="1464780"/>
                <a:ext cx="7772400" cy="457200"/>
              </a:xfrm>
              <a:prstGeom prst="trapezoid">
                <a:avLst>
                  <a:gd name="adj" fmla="val 135929"/>
                </a:avLst>
              </a:prstGeom>
              <a:solidFill>
                <a:srgbClr val="E7EFFF"/>
              </a:solidFill>
              <a:ln w="9525" cap="flat" cmpd="sng" algn="ctr">
                <a:solidFill>
                  <a:srgbClr val="00257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wrap="none" lIns="90000" tIns="46800" rIns="90000" bIns="46800" anchor="ctr"/>
              <a:lstStyle/>
              <a:p>
                <a:pPr marL="0" marR="0" lvl="0" indent="0" algn="ctr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600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 charset="0"/>
                  <a:cs typeface="Arial" charset="0"/>
                </a:endParaRPr>
              </a:p>
            </p:txBody>
          </p:sp>
          <p:sp>
            <p:nvSpPr>
              <p:cNvPr id="45" name="TextBox 11">
                <a:extLst>
                  <a:ext uri="{FF2B5EF4-FFF2-40B4-BE49-F238E27FC236}">
                    <a16:creationId xmlns:a16="http://schemas.microsoft.com/office/drawing/2014/main" id="{16022A08-DEB4-4490-AA5B-F30DF136221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345648" y="1540564"/>
                <a:ext cx="4602542" cy="3077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Font typeface="Wingdings" panose="05000000000000000000" pitchFamily="2" charset="2"/>
                  <a:buChar char="§"/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Font typeface="Wingdings" panose="05000000000000000000" pitchFamily="2" charset="2"/>
                  <a:buChar char="Ø"/>
                  <a:defRPr sz="16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1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 Unicode MS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 Unicode MS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 Unicode MS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 Unicode MS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 Unicode MS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 Unicode MS" pitchFamily="34" charset="-128"/>
                  </a:defRPr>
                </a:lvl9pPr>
              </a:lstStyle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altLang="en-NL" sz="1400" b="1" i="1" u="none" strike="noStrike" kern="0" cap="none" spc="0" normalizeH="0" baseline="0" noProof="0" dirty="0">
                    <a:ln>
                      <a:noFill/>
                    </a:ln>
                    <a:solidFill>
                      <a:srgbClr val="002570"/>
                    </a:solidFill>
                    <a:effectLst/>
                    <a:uLnTx/>
                    <a:uFillTx/>
                    <a:latin typeface="Arial" panose="020B0604020202020204" pitchFamily="34" charset="0"/>
                    <a:cs typeface="Arial" panose="020B0604020202020204" pitchFamily="34" charset="0"/>
                  </a:rPr>
                  <a:t>Strategic Information</a:t>
                </a:r>
                <a:r>
                  <a:rPr kumimoji="0" lang="en-US" altLang="en-NL" sz="1400" b="1" i="0" u="none" strike="noStrike" kern="0" cap="none" spc="0" normalizeH="0" baseline="0" noProof="0" dirty="0">
                    <a:ln>
                      <a:noFill/>
                    </a:ln>
                    <a:solidFill>
                      <a:srgbClr val="002570"/>
                    </a:solidFill>
                    <a:effectLst/>
                    <a:uLnTx/>
                    <a:uFillTx/>
                    <a:latin typeface="Arial" panose="020B0604020202020204" pitchFamily="34" charset="0"/>
                    <a:cs typeface="Arial" panose="020B0604020202020204" pitchFamily="34" charset="0"/>
                  </a:rPr>
                  <a:t>: </a:t>
                </a:r>
                <a:r>
                  <a:rPr kumimoji="0" lang="en-US" altLang="en-NL" sz="14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2570"/>
                    </a:solidFill>
                    <a:effectLst/>
                    <a:uLnTx/>
                    <a:uFillTx/>
                    <a:latin typeface="Arial" panose="020B0604020202020204" pitchFamily="34" charset="0"/>
                    <a:cs typeface="Arial" panose="020B0604020202020204" pitchFamily="34" charset="0"/>
                  </a:rPr>
                  <a:t>Internal &amp; External Examination</a:t>
                </a:r>
              </a:p>
            </p:txBody>
          </p:sp>
        </p:grpSp>
        <p:sp>
          <p:nvSpPr>
            <p:cNvPr id="46" name="Trapezium 56">
              <a:extLst>
                <a:ext uri="{FF2B5EF4-FFF2-40B4-BE49-F238E27FC236}">
                  <a16:creationId xmlns:a16="http://schemas.microsoft.com/office/drawing/2014/main" id="{F3E2EC6A-2D5A-4C7B-BEFB-F84518C8A48D}"/>
                </a:ext>
              </a:extLst>
            </p:cNvPr>
            <p:cNvSpPr>
              <a:spLocks/>
            </p:cNvSpPr>
            <p:nvPr/>
          </p:nvSpPr>
          <p:spPr bwMode="auto">
            <a:xfrm>
              <a:off x="354599" y="2658111"/>
              <a:ext cx="7772400" cy="2286000"/>
            </a:xfrm>
            <a:prstGeom prst="trapezoid">
              <a:avLst>
                <a:gd name="adj" fmla="val 135811"/>
              </a:avLst>
            </a:prstGeom>
            <a:solidFill>
              <a:srgbClr val="002570">
                <a:lumMod val="40000"/>
                <a:lumOff val="60000"/>
              </a:srgbClr>
            </a:solidFill>
            <a:ln w="9525" cap="flat" cmpd="sng" algn="ctr">
              <a:solidFill>
                <a:srgbClr val="00257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lIns="90000" tIns="46800" rIns="90000" bIns="46800" anchor="ctr"/>
            <a:lstStyle/>
            <a:p>
              <a:pPr marL="0" marR="0" lvl="0" indent="0" algn="ctr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1" i="0" u="none" strike="noStrike" kern="0" cap="none" spc="0" normalizeH="0" baseline="0" noProof="0" dirty="0">
                  <a:ln>
                    <a:noFill/>
                  </a:ln>
                  <a:solidFill>
                    <a:srgbClr val="002570"/>
                  </a:solidFill>
                  <a:effectLst/>
                  <a:uLnTx/>
                  <a:uFillTx/>
                  <a:latin typeface="Arial" charset="0"/>
                  <a:cs typeface="Arial" charset="0"/>
                </a:rPr>
                <a:t>Strategic Vision</a:t>
              </a:r>
            </a:p>
            <a:p>
              <a:pPr marL="0" marR="0" lvl="0" indent="0" algn="ctr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cs typeface="Arial" charset="0"/>
              </a:endParaRPr>
            </a:p>
            <a:p>
              <a:pPr marL="0" marR="0" lvl="0" indent="0" algn="ctr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cs typeface="Arial" charset="0"/>
              </a:endParaRPr>
            </a:p>
            <a:p>
              <a:pPr marL="0" marR="0" lvl="0" indent="0" algn="ctr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cs typeface="Arial" charset="0"/>
              </a:endParaRPr>
            </a:p>
            <a:p>
              <a:pPr marL="0" marR="0" lvl="0" indent="0" algn="ctr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cs typeface="Arial" charset="0"/>
              </a:endParaRPr>
            </a:p>
            <a:p>
              <a:pPr marL="0" marR="0" lvl="0" indent="0" algn="ctr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cs typeface="Arial" charset="0"/>
              </a:endParaRPr>
            </a:p>
            <a:p>
              <a:pPr marL="0" marR="0" lvl="0" indent="0" algn="ctr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cs typeface="Arial" charset="0"/>
              </a:endParaRPr>
            </a:p>
            <a:p>
              <a:pPr marL="0" marR="0" lvl="0" indent="0" algn="ctr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cs typeface="Arial" charset="0"/>
              </a:endParaRPr>
            </a:p>
            <a:p>
              <a:pPr marL="0" marR="0" lvl="0" indent="0" algn="ctr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cs typeface="Arial" charset="0"/>
              </a:endParaRPr>
            </a:p>
            <a:p>
              <a:pPr marL="0" marR="0" lvl="0" indent="0" algn="ctr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cs typeface="Arial" charset="0"/>
              </a:endParaRPr>
            </a:p>
            <a:p>
              <a:pPr marL="0" marR="0" lvl="0" indent="0" algn="ctr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cs typeface="Arial" charset="0"/>
              </a:endParaRPr>
            </a:p>
          </p:txBody>
        </p:sp>
        <p:sp>
          <p:nvSpPr>
            <p:cNvPr id="47" name="Rectangle 5">
              <a:extLst>
                <a:ext uri="{FF2B5EF4-FFF2-40B4-BE49-F238E27FC236}">
                  <a16:creationId xmlns:a16="http://schemas.microsoft.com/office/drawing/2014/main" id="{118A7BF2-02E1-4B3E-8751-04247599C72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53404" y="2355711"/>
              <a:ext cx="1573200" cy="302400"/>
            </a:xfrm>
            <a:prstGeom prst="rect">
              <a:avLst/>
            </a:prstGeom>
            <a:solidFill>
              <a:srgbClr val="3333CC">
                <a:lumMod val="50000"/>
              </a:srgbClr>
            </a:solidFill>
            <a:ln w="9525" algn="ctr">
              <a:noFill/>
              <a:miter lim="800000"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</p:spPr>
          <p:txBody>
            <a:bodyPr wrap="none" lIns="92075" tIns="46038" rIns="92075" bIns="46038" anchor="ctr"/>
            <a:lstStyle/>
            <a:p>
              <a:pPr algn="ctr" defTabSz="914400">
                <a:defRPr/>
              </a:pPr>
              <a:r>
                <a:rPr lang="en-US" sz="1200" b="1" kern="0" dirty="0">
                  <a:solidFill>
                    <a:srgbClr val="FFFFFF"/>
                  </a:solidFill>
                  <a:latin typeface="Arial" charset="0"/>
                  <a:cs typeface="Arial" charset="0"/>
                </a:rPr>
                <a:t>Mission</a:t>
              </a:r>
              <a:endParaRPr lang="en-GB" sz="1200" b="1" kern="0" dirty="0">
                <a:solidFill>
                  <a:srgbClr val="FFFFFF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48" name="Trapezium 64">
              <a:extLst>
                <a:ext uri="{FF2B5EF4-FFF2-40B4-BE49-F238E27FC236}">
                  <a16:creationId xmlns:a16="http://schemas.microsoft.com/office/drawing/2014/main" id="{6697C96B-9719-4E48-B281-B30E08772BE5}"/>
                </a:ext>
              </a:extLst>
            </p:cNvPr>
            <p:cNvSpPr/>
            <p:nvPr/>
          </p:nvSpPr>
          <p:spPr bwMode="auto">
            <a:xfrm>
              <a:off x="354599" y="3115311"/>
              <a:ext cx="7772400" cy="1828800"/>
            </a:xfrm>
            <a:prstGeom prst="trapezoid">
              <a:avLst>
                <a:gd name="adj" fmla="val 135929"/>
              </a:avLst>
            </a:prstGeom>
            <a:solidFill>
              <a:srgbClr val="FFFFFF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lIns="90000" tIns="46800" rIns="90000" bIns="46800" anchor="ctr"/>
            <a:lstStyle/>
            <a:p>
              <a:pPr marL="0" marR="0" lvl="0" indent="0" algn="ctr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cs typeface="Arial" charset="0"/>
              </a:endParaRPr>
            </a:p>
            <a:p>
              <a:pPr marL="0" marR="0" lvl="0" indent="0" algn="ctr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cs typeface="Arial" charset="0"/>
              </a:endParaRPr>
            </a:p>
            <a:p>
              <a:pPr marL="0" marR="0" lvl="0" indent="0" algn="ctr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cs typeface="Arial" charset="0"/>
              </a:endParaRPr>
            </a:p>
            <a:p>
              <a:pPr marL="0" marR="0" lvl="0" indent="0" algn="ctr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cs typeface="Arial" charset="0"/>
              </a:endParaRPr>
            </a:p>
            <a:p>
              <a:pPr marL="0" marR="0" lvl="0" indent="0" algn="ctr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cs typeface="Arial" charset="0"/>
              </a:endParaRPr>
            </a:p>
            <a:p>
              <a:pPr marL="0" marR="0" lvl="0" indent="0" algn="ctr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cs typeface="Arial" charset="0"/>
              </a:endParaRPr>
            </a:p>
            <a:p>
              <a:pPr marL="0" marR="0" lvl="0" indent="0" algn="ctr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cs typeface="Arial" charset="0"/>
              </a:endParaRPr>
            </a:p>
          </p:txBody>
        </p:sp>
        <p:sp>
          <p:nvSpPr>
            <p:cNvPr id="49" name="Trapezium 64">
              <a:extLst>
                <a:ext uri="{FF2B5EF4-FFF2-40B4-BE49-F238E27FC236}">
                  <a16:creationId xmlns:a16="http://schemas.microsoft.com/office/drawing/2014/main" id="{436CBACF-4356-4270-BA5E-4059344B0DE6}"/>
                </a:ext>
              </a:extLst>
            </p:cNvPr>
            <p:cNvSpPr/>
            <p:nvPr/>
          </p:nvSpPr>
          <p:spPr bwMode="auto">
            <a:xfrm>
              <a:off x="354599" y="3115311"/>
              <a:ext cx="7772400" cy="1828800"/>
            </a:xfrm>
            <a:prstGeom prst="trapezoid">
              <a:avLst>
                <a:gd name="adj" fmla="val 135929"/>
              </a:avLst>
            </a:prstGeom>
            <a:solidFill>
              <a:srgbClr val="89B0FF"/>
            </a:solidFill>
            <a:ln w="9525" cap="flat" cmpd="sng" algn="ctr">
              <a:solidFill>
                <a:srgbClr val="00257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lIns="90000" tIns="46800" rIns="90000" bIns="46800" anchor="ctr"/>
            <a:lstStyle/>
            <a:p>
              <a:pPr marL="0" marR="0" lvl="0" indent="0" algn="ctr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1" i="1" u="none" strike="noStrike" kern="0" cap="none" spc="0" normalizeH="0" baseline="0" noProof="0" dirty="0">
                  <a:ln>
                    <a:noFill/>
                  </a:ln>
                  <a:solidFill>
                    <a:srgbClr val="002570"/>
                  </a:solidFill>
                  <a:effectLst/>
                  <a:uLnTx/>
                  <a:uFillTx/>
                  <a:latin typeface="Arial" charset="0"/>
                  <a:cs typeface="Arial" charset="0"/>
                </a:rPr>
                <a:t>Strategic Guidelines</a:t>
              </a:r>
              <a:r>
                <a:rPr kumimoji="0" lang="en-US" sz="1400" b="1" i="0" u="none" strike="noStrike" kern="0" cap="none" spc="0" normalizeH="0" baseline="0" noProof="0" dirty="0">
                  <a:ln>
                    <a:noFill/>
                  </a:ln>
                  <a:solidFill>
                    <a:srgbClr val="002570"/>
                  </a:solidFill>
                  <a:effectLst/>
                  <a:uLnTx/>
                  <a:uFillTx/>
                  <a:latin typeface="Arial" charset="0"/>
                  <a:cs typeface="Arial" charset="0"/>
                </a:rPr>
                <a:t>: </a:t>
              </a:r>
              <a:r>
                <a:rPr kumimoji="0" lang="en-US" sz="1400" b="0" i="0" u="none" strike="noStrike" kern="0" cap="none" spc="0" normalizeH="0" baseline="0" noProof="0" dirty="0">
                  <a:ln>
                    <a:noFill/>
                  </a:ln>
                  <a:solidFill>
                    <a:srgbClr val="002570"/>
                  </a:solidFill>
                  <a:effectLst/>
                  <a:uLnTx/>
                  <a:uFillTx/>
                  <a:latin typeface="Arial" charset="0"/>
                  <a:cs typeface="Arial" charset="0"/>
                </a:rPr>
                <a:t>Main Principles</a:t>
              </a:r>
            </a:p>
            <a:p>
              <a:pPr marL="0" marR="0" lvl="0" indent="0" algn="ctr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cs typeface="Arial" charset="0"/>
              </a:endParaRPr>
            </a:p>
            <a:p>
              <a:pPr marL="0" marR="0" lvl="0" indent="0" algn="ctr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cs typeface="Arial" charset="0"/>
              </a:endParaRPr>
            </a:p>
            <a:p>
              <a:pPr marL="0" marR="0" lvl="0" indent="0" algn="ctr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cs typeface="Arial" charset="0"/>
              </a:endParaRPr>
            </a:p>
            <a:p>
              <a:pPr marL="0" marR="0" lvl="0" indent="0" algn="ctr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cs typeface="Arial" charset="0"/>
              </a:endParaRPr>
            </a:p>
            <a:p>
              <a:pPr marL="0" marR="0" lvl="0" indent="0" algn="ctr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cs typeface="Arial" charset="0"/>
              </a:endParaRPr>
            </a:p>
            <a:p>
              <a:pPr marL="0" marR="0" lvl="0" indent="0" algn="ctr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cs typeface="Arial" charset="0"/>
              </a:endParaRPr>
            </a:p>
            <a:p>
              <a:pPr marL="0" marR="0" lvl="0" indent="0" algn="ctr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cs typeface="Arial" charset="0"/>
              </a:endParaRPr>
            </a:p>
          </p:txBody>
        </p:sp>
        <p:sp>
          <p:nvSpPr>
            <p:cNvPr id="50" name="Trapezium 64">
              <a:extLst>
                <a:ext uri="{FF2B5EF4-FFF2-40B4-BE49-F238E27FC236}">
                  <a16:creationId xmlns:a16="http://schemas.microsoft.com/office/drawing/2014/main" id="{FE2913FB-29C3-4BF4-A029-1A28363F2A45}"/>
                </a:ext>
              </a:extLst>
            </p:cNvPr>
            <p:cNvSpPr/>
            <p:nvPr/>
          </p:nvSpPr>
          <p:spPr bwMode="auto">
            <a:xfrm>
              <a:off x="354599" y="3572511"/>
              <a:ext cx="7772400" cy="1371600"/>
            </a:xfrm>
            <a:prstGeom prst="trapezoid">
              <a:avLst>
                <a:gd name="adj" fmla="val 135929"/>
              </a:avLst>
            </a:prstGeom>
            <a:solidFill>
              <a:srgbClr val="FFFFFF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lIns="90000" tIns="46800" rIns="90000" bIns="46800" anchor="ctr"/>
            <a:lstStyle/>
            <a:p>
              <a:pPr marL="0" marR="0" lvl="0" indent="0" algn="ctr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cs typeface="Arial" charset="0"/>
              </a:endParaRPr>
            </a:p>
            <a:p>
              <a:pPr marL="0" marR="0" lvl="0" indent="0" algn="ctr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cs typeface="Arial" charset="0"/>
              </a:endParaRPr>
            </a:p>
            <a:p>
              <a:pPr marL="0" marR="0" lvl="0" indent="0" algn="ctr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cs typeface="Arial" charset="0"/>
              </a:endParaRPr>
            </a:p>
            <a:p>
              <a:pPr marL="0" marR="0" lvl="0" indent="0" algn="ctr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cs typeface="Arial" charset="0"/>
              </a:endParaRPr>
            </a:p>
            <a:p>
              <a:pPr marL="0" marR="0" lvl="0" indent="0" algn="ctr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cs typeface="Arial" charset="0"/>
              </a:endParaRPr>
            </a:p>
          </p:txBody>
        </p:sp>
        <p:sp>
          <p:nvSpPr>
            <p:cNvPr id="51" name="Trapezium 64">
              <a:extLst>
                <a:ext uri="{FF2B5EF4-FFF2-40B4-BE49-F238E27FC236}">
                  <a16:creationId xmlns:a16="http://schemas.microsoft.com/office/drawing/2014/main" id="{38DDAC9C-45EF-4828-8ECB-965CD4DEA5A7}"/>
                </a:ext>
              </a:extLst>
            </p:cNvPr>
            <p:cNvSpPr/>
            <p:nvPr/>
          </p:nvSpPr>
          <p:spPr bwMode="auto">
            <a:xfrm>
              <a:off x="354599" y="3572511"/>
              <a:ext cx="7772400" cy="1371600"/>
            </a:xfrm>
            <a:prstGeom prst="trapezoid">
              <a:avLst>
                <a:gd name="adj" fmla="val 135929"/>
              </a:avLst>
            </a:prstGeom>
            <a:solidFill>
              <a:srgbClr val="AFCAFF"/>
            </a:solidFill>
            <a:ln w="9525" cap="flat" cmpd="sng" algn="ctr">
              <a:solidFill>
                <a:srgbClr val="00257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lIns="90000" tIns="46800" rIns="90000" bIns="46800" anchor="ctr"/>
            <a:lstStyle/>
            <a:p>
              <a:pPr marL="0" marR="0" lvl="0" indent="0" algn="ctr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1" i="1" u="none" strike="noStrike" kern="0" cap="none" spc="0" normalizeH="0" baseline="0" noProof="0" dirty="0">
                  <a:ln>
                    <a:noFill/>
                  </a:ln>
                  <a:solidFill>
                    <a:srgbClr val="002570"/>
                  </a:solidFill>
                  <a:effectLst/>
                  <a:uLnTx/>
                  <a:uFillTx/>
                  <a:latin typeface="Arial" charset="0"/>
                  <a:cs typeface="Arial" charset="0"/>
                </a:rPr>
                <a:t>Strategic Framework</a:t>
              </a:r>
              <a:r>
                <a:rPr kumimoji="0" lang="en-US" sz="1400" b="1" i="0" u="none" strike="noStrike" kern="0" cap="none" spc="0" normalizeH="0" baseline="0" noProof="0" dirty="0">
                  <a:ln>
                    <a:noFill/>
                  </a:ln>
                  <a:solidFill>
                    <a:srgbClr val="002570"/>
                  </a:solidFill>
                  <a:effectLst/>
                  <a:uLnTx/>
                  <a:uFillTx/>
                  <a:latin typeface="Arial" charset="0"/>
                  <a:cs typeface="Arial" charset="0"/>
                </a:rPr>
                <a:t>: </a:t>
              </a:r>
              <a:r>
                <a:rPr kumimoji="0" lang="en-US" sz="1400" b="0" i="0" u="none" strike="noStrike" kern="0" cap="none" spc="0" normalizeH="0" baseline="0" noProof="0" dirty="0">
                  <a:ln>
                    <a:noFill/>
                  </a:ln>
                  <a:solidFill>
                    <a:srgbClr val="002570"/>
                  </a:solidFill>
                  <a:effectLst/>
                  <a:uLnTx/>
                  <a:uFillTx/>
                  <a:latin typeface="Arial" charset="0"/>
                  <a:cs typeface="Arial" charset="0"/>
                </a:rPr>
                <a:t>Key Initiatives</a:t>
              </a:r>
            </a:p>
            <a:p>
              <a:pPr marL="0" marR="0" lvl="0" indent="0" algn="ctr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cs typeface="Arial" charset="0"/>
              </a:endParaRPr>
            </a:p>
            <a:p>
              <a:pPr marL="0" marR="0" lvl="0" indent="0" algn="ctr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cs typeface="Arial" charset="0"/>
              </a:endParaRPr>
            </a:p>
            <a:p>
              <a:pPr marL="0" marR="0" lvl="0" indent="0" algn="ctr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cs typeface="Arial" charset="0"/>
              </a:endParaRPr>
            </a:p>
            <a:p>
              <a:pPr marL="0" marR="0" lvl="0" indent="0" algn="ctr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cs typeface="Arial" charset="0"/>
              </a:endParaRPr>
            </a:p>
            <a:p>
              <a:pPr marL="0" marR="0" lvl="0" indent="0" algn="ctr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cs typeface="Arial" charset="0"/>
              </a:endParaRPr>
            </a:p>
          </p:txBody>
        </p:sp>
        <p:sp>
          <p:nvSpPr>
            <p:cNvPr id="52" name="Trapezium 64">
              <a:extLst>
                <a:ext uri="{FF2B5EF4-FFF2-40B4-BE49-F238E27FC236}">
                  <a16:creationId xmlns:a16="http://schemas.microsoft.com/office/drawing/2014/main" id="{BB398032-4649-494D-9331-709979BDC975}"/>
                </a:ext>
              </a:extLst>
            </p:cNvPr>
            <p:cNvSpPr/>
            <p:nvPr/>
          </p:nvSpPr>
          <p:spPr bwMode="auto">
            <a:xfrm>
              <a:off x="354599" y="4029711"/>
              <a:ext cx="7772400" cy="914400"/>
            </a:xfrm>
            <a:prstGeom prst="trapezoid">
              <a:avLst>
                <a:gd name="adj" fmla="val 135929"/>
              </a:avLst>
            </a:prstGeom>
            <a:solidFill>
              <a:srgbClr val="FFFFFF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lIns="90000" tIns="46800" rIns="90000" bIns="46800" anchor="ctr"/>
            <a:lstStyle/>
            <a:p>
              <a:pPr marL="0" marR="0" lvl="0" indent="0" algn="ctr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cs typeface="Arial" charset="0"/>
              </a:endParaRPr>
            </a:p>
          </p:txBody>
        </p:sp>
        <p:sp>
          <p:nvSpPr>
            <p:cNvPr id="53" name="Trapezium 64">
              <a:extLst>
                <a:ext uri="{FF2B5EF4-FFF2-40B4-BE49-F238E27FC236}">
                  <a16:creationId xmlns:a16="http://schemas.microsoft.com/office/drawing/2014/main" id="{CD7A75A8-7ABA-4178-9577-09B356F1E871}"/>
                </a:ext>
              </a:extLst>
            </p:cNvPr>
            <p:cNvSpPr/>
            <p:nvPr/>
          </p:nvSpPr>
          <p:spPr bwMode="auto">
            <a:xfrm>
              <a:off x="354599" y="4029711"/>
              <a:ext cx="7772400" cy="914400"/>
            </a:xfrm>
            <a:prstGeom prst="trapezoid">
              <a:avLst>
                <a:gd name="adj" fmla="val 135929"/>
              </a:avLst>
            </a:prstGeom>
            <a:solidFill>
              <a:srgbClr val="CDDEFF"/>
            </a:solidFill>
            <a:ln w="9525" cap="flat" cmpd="sng" algn="ctr">
              <a:solidFill>
                <a:srgbClr val="00257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lIns="90000" tIns="46800" rIns="90000" bIns="46800" anchor="ctr"/>
            <a:lstStyle/>
            <a:p>
              <a:pPr marL="0" marR="0" lvl="0" indent="0" algn="ctr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1" i="1" u="none" strike="noStrike" kern="0" cap="none" spc="0" normalizeH="0" baseline="0" noProof="0" dirty="0">
                  <a:ln>
                    <a:noFill/>
                  </a:ln>
                  <a:solidFill>
                    <a:srgbClr val="002570"/>
                  </a:solidFill>
                  <a:effectLst/>
                  <a:uLnTx/>
                  <a:uFillTx/>
                  <a:latin typeface="Arial" charset="0"/>
                  <a:cs typeface="Arial" charset="0"/>
                </a:rPr>
                <a:t>Strategic Roadmap</a:t>
              </a:r>
              <a:r>
                <a:rPr kumimoji="0" lang="en-US" sz="1400" b="1" i="0" u="none" strike="noStrike" kern="0" cap="none" spc="0" normalizeH="0" baseline="0" noProof="0" dirty="0">
                  <a:ln>
                    <a:noFill/>
                  </a:ln>
                  <a:solidFill>
                    <a:srgbClr val="002570"/>
                  </a:solidFill>
                  <a:effectLst/>
                  <a:uLnTx/>
                  <a:uFillTx/>
                  <a:latin typeface="Arial" charset="0"/>
                  <a:cs typeface="Arial" charset="0"/>
                </a:rPr>
                <a:t>: </a:t>
              </a:r>
              <a:r>
                <a:rPr kumimoji="0" lang="en-US" sz="1400" b="0" i="0" u="none" strike="noStrike" kern="0" cap="none" spc="0" normalizeH="0" baseline="0" noProof="0" dirty="0">
                  <a:ln>
                    <a:noFill/>
                  </a:ln>
                  <a:solidFill>
                    <a:srgbClr val="002570"/>
                  </a:solidFill>
                  <a:effectLst/>
                  <a:uLnTx/>
                  <a:uFillTx/>
                  <a:latin typeface="Arial" charset="0"/>
                  <a:cs typeface="Arial" charset="0"/>
                </a:rPr>
                <a:t>General Plan</a:t>
              </a:r>
            </a:p>
            <a:p>
              <a:pPr marL="0" marR="0" lvl="0" indent="0" algn="ctr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cs typeface="Arial" charset="0"/>
              </a:endParaRPr>
            </a:p>
            <a:p>
              <a:pPr marL="0" marR="0" lvl="0" indent="0" algn="ctr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cs typeface="Arial" charset="0"/>
              </a:endParaRPr>
            </a:p>
          </p:txBody>
        </p:sp>
        <p:sp>
          <p:nvSpPr>
            <p:cNvPr id="54" name="Trapezium 64">
              <a:extLst>
                <a:ext uri="{FF2B5EF4-FFF2-40B4-BE49-F238E27FC236}">
                  <a16:creationId xmlns:a16="http://schemas.microsoft.com/office/drawing/2014/main" id="{EBE52928-8291-44C6-9596-6CE50D972C2F}"/>
                </a:ext>
              </a:extLst>
            </p:cNvPr>
            <p:cNvSpPr/>
            <p:nvPr/>
          </p:nvSpPr>
          <p:spPr bwMode="auto">
            <a:xfrm>
              <a:off x="354599" y="4486911"/>
              <a:ext cx="7772400" cy="457200"/>
            </a:xfrm>
            <a:prstGeom prst="trapezoid">
              <a:avLst>
                <a:gd name="adj" fmla="val 135929"/>
              </a:avLst>
            </a:prstGeom>
            <a:solidFill>
              <a:srgbClr val="FFFFFF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lIns="90000" tIns="46800" rIns="90000" bIns="46800" anchor="ctr"/>
            <a:lstStyle/>
            <a:p>
              <a:pPr marL="0" marR="0" lvl="0" indent="0" algn="ctr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400" b="1" i="0" u="none" strike="noStrike" kern="0" cap="none" spc="0" normalizeH="0" baseline="0" noProof="0" dirty="0">
                <a:ln>
                  <a:noFill/>
                </a:ln>
                <a:solidFill>
                  <a:srgbClr val="002570"/>
                </a:solidFill>
                <a:effectLst/>
                <a:uLnTx/>
                <a:uFillTx/>
                <a:latin typeface="Arial" charset="0"/>
                <a:cs typeface="Arial" charset="0"/>
              </a:endParaRPr>
            </a:p>
          </p:txBody>
        </p:sp>
        <p:sp>
          <p:nvSpPr>
            <p:cNvPr id="55" name="Trapezium 64">
              <a:extLst>
                <a:ext uri="{FF2B5EF4-FFF2-40B4-BE49-F238E27FC236}">
                  <a16:creationId xmlns:a16="http://schemas.microsoft.com/office/drawing/2014/main" id="{917F2694-B0ED-46C9-A0CE-F3E11DF9990C}"/>
                </a:ext>
              </a:extLst>
            </p:cNvPr>
            <p:cNvSpPr/>
            <p:nvPr/>
          </p:nvSpPr>
          <p:spPr bwMode="auto">
            <a:xfrm>
              <a:off x="354599" y="4486911"/>
              <a:ext cx="7772400" cy="457200"/>
            </a:xfrm>
            <a:prstGeom prst="trapezoid">
              <a:avLst>
                <a:gd name="adj" fmla="val 135929"/>
              </a:avLst>
            </a:prstGeom>
            <a:solidFill>
              <a:srgbClr val="E7EFFF"/>
            </a:solidFill>
            <a:ln w="9525" cap="flat" cmpd="sng" algn="ctr">
              <a:solidFill>
                <a:srgbClr val="00257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lIns="90000" tIns="46800" rIns="90000" bIns="46800" anchor="ctr"/>
            <a:lstStyle/>
            <a:p>
              <a:pPr marL="0" marR="0" lvl="0" indent="0" algn="ctr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1" i="1" u="none" strike="noStrike" kern="0" cap="none" spc="0" normalizeH="0" baseline="0" noProof="0" dirty="0">
                  <a:ln>
                    <a:noFill/>
                  </a:ln>
                  <a:solidFill>
                    <a:srgbClr val="002570"/>
                  </a:solidFill>
                  <a:effectLst/>
                  <a:uLnTx/>
                  <a:uFillTx/>
                  <a:latin typeface="Arial" charset="0"/>
                  <a:cs typeface="Arial" charset="0"/>
                </a:rPr>
                <a:t>Strategic Blueprint</a:t>
              </a:r>
              <a:r>
                <a:rPr kumimoji="0" lang="en-US" sz="1400" b="1" i="0" u="none" strike="noStrike" kern="0" cap="none" spc="0" normalizeH="0" baseline="0" noProof="0" dirty="0">
                  <a:ln>
                    <a:noFill/>
                  </a:ln>
                  <a:solidFill>
                    <a:srgbClr val="002570"/>
                  </a:solidFill>
                  <a:effectLst/>
                  <a:uLnTx/>
                  <a:uFillTx/>
                  <a:latin typeface="Arial" charset="0"/>
                  <a:cs typeface="Arial" charset="0"/>
                </a:rPr>
                <a:t>: </a:t>
              </a:r>
              <a:r>
                <a:rPr kumimoji="0" lang="en-US" sz="1400" b="0" i="0" u="none" strike="noStrike" kern="0" cap="none" spc="0" normalizeH="0" baseline="0" noProof="0" dirty="0">
                  <a:ln>
                    <a:noFill/>
                  </a:ln>
                  <a:solidFill>
                    <a:srgbClr val="002570"/>
                  </a:solidFill>
                  <a:effectLst/>
                  <a:uLnTx/>
                  <a:uFillTx/>
                  <a:latin typeface="Arial" charset="0"/>
                  <a:cs typeface="Arial" charset="0"/>
                </a:rPr>
                <a:t>Detailed Plans</a:t>
              </a:r>
            </a:p>
          </p:txBody>
        </p:sp>
        <p:sp>
          <p:nvSpPr>
            <p:cNvPr id="56" name="Arrow: Right 55">
              <a:extLst>
                <a:ext uri="{FF2B5EF4-FFF2-40B4-BE49-F238E27FC236}">
                  <a16:creationId xmlns:a16="http://schemas.microsoft.com/office/drawing/2014/main" id="{2B9F5A8F-4DAB-4117-914B-831CD48636C0}"/>
                </a:ext>
              </a:extLst>
            </p:cNvPr>
            <p:cNvSpPr/>
            <p:nvPr/>
          </p:nvSpPr>
          <p:spPr bwMode="auto">
            <a:xfrm rot="2175149">
              <a:off x="-101880" y="1087657"/>
              <a:ext cx="3108886" cy="484632"/>
            </a:xfrm>
            <a:prstGeom prst="rightArrow">
              <a:avLst>
                <a:gd name="adj1" fmla="val 70701"/>
                <a:gd name="adj2" fmla="val 50000"/>
              </a:avLst>
            </a:prstGeom>
            <a:solidFill>
              <a:srgbClr val="002570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txBody>
            <a:bodyPr vert="horz" wrap="none" lIns="90000" tIns="46800" rIns="90000" bIns="4680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400" b="1" i="1" u="none" strike="noStrike" kern="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 charset="0"/>
                  <a:cs typeface="Arial" charset="0"/>
                </a:rPr>
                <a:t>Strategy Analysis</a:t>
              </a:r>
              <a:endParaRPr kumimoji="0" lang="en-NL" sz="1400" b="1" i="1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cs typeface="Arial" charset="0"/>
              </a:endParaRPr>
            </a:p>
          </p:txBody>
        </p:sp>
        <p:sp>
          <p:nvSpPr>
            <p:cNvPr id="57" name="Arrow: Right 56">
              <a:extLst>
                <a:ext uri="{FF2B5EF4-FFF2-40B4-BE49-F238E27FC236}">
                  <a16:creationId xmlns:a16="http://schemas.microsoft.com/office/drawing/2014/main" id="{4C27EEB5-B635-4216-B6F1-4380AACD5E24}"/>
                </a:ext>
              </a:extLst>
            </p:cNvPr>
            <p:cNvSpPr/>
            <p:nvPr/>
          </p:nvSpPr>
          <p:spPr bwMode="auto">
            <a:xfrm rot="19424851" flipH="1">
              <a:off x="-101880" y="3432217"/>
              <a:ext cx="3108886" cy="484632"/>
            </a:xfrm>
            <a:prstGeom prst="rightArrow">
              <a:avLst>
                <a:gd name="adj1" fmla="val 70701"/>
                <a:gd name="adj2" fmla="val 50000"/>
              </a:avLst>
            </a:prstGeom>
            <a:solidFill>
              <a:srgbClr val="002570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txBody>
            <a:bodyPr vert="horz" wrap="none" lIns="90000" tIns="46800" rIns="90000" bIns="4680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400" b="1" i="1" u="none" strike="noStrike" kern="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 charset="0"/>
                  <a:cs typeface="Arial" charset="0"/>
                </a:rPr>
                <a:t>Strategy Formulation</a:t>
              </a:r>
              <a:endParaRPr kumimoji="0" lang="en-NL" sz="1400" b="1" i="1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cs typeface="Arial" charset="0"/>
              </a:endParaRPr>
            </a:p>
          </p:txBody>
        </p:sp>
        <p:sp>
          <p:nvSpPr>
            <p:cNvPr id="29" name="TextBox 54">
              <a:extLst>
                <a:ext uri="{FF2B5EF4-FFF2-40B4-BE49-F238E27FC236}">
                  <a16:creationId xmlns:a16="http://schemas.microsoft.com/office/drawing/2014/main" id="{A1808B7A-139B-4E3F-8185-A1CBD256B261}"/>
                </a:ext>
              </a:extLst>
            </p:cNvPr>
            <p:cNvSpPr txBox="1"/>
            <p:nvPr/>
          </p:nvSpPr>
          <p:spPr>
            <a:xfrm>
              <a:off x="7051243" y="4743188"/>
              <a:ext cx="856325" cy="20005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GB" sz="700" i="1" dirty="0">
                  <a:solidFill>
                    <a:srgbClr val="0070C0"/>
                  </a:solidFill>
                </a:rPr>
                <a:t>©Ron Meyer 2021</a:t>
              </a:r>
              <a:endParaRPr lang="en-US" sz="700" dirty="0">
                <a:solidFill>
                  <a:srgbClr val="0070C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5449198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105B47BEC59CA4B8089A6B4ED63D959" ma:contentTypeVersion="16" ma:contentTypeDescription="Een nieuw document maken." ma:contentTypeScope="" ma:versionID="aeb1e2d94d5f2f9a0f971c23b2fcbf48">
  <xsd:schema xmlns:xsd="http://www.w3.org/2001/XMLSchema" xmlns:xs="http://www.w3.org/2001/XMLSchema" xmlns:p="http://schemas.microsoft.com/office/2006/metadata/properties" xmlns:ns2="b6dd9602-987c-45f9-8f58-95feec566d02" xmlns:ns3="c0f3466e-627d-4c91-89ff-1af2ea1f7248" targetNamespace="http://schemas.microsoft.com/office/2006/metadata/properties" ma:root="true" ma:fieldsID="c72d0e5f25fea25a82d0c50b42eea117" ns2:_="" ns3:_="">
    <xsd:import namespace="b6dd9602-987c-45f9-8f58-95feec566d02"/>
    <xsd:import namespace="c0f3466e-627d-4c91-89ff-1af2ea1f7248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2:SharingHintHash" minOccurs="0"/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ServiceObjectDetectorVersions" minOccurs="0"/>
                <xsd:element ref="ns3:MediaServiceSearchProperties" minOccurs="0"/>
                <xsd:element ref="ns3:lcf76f155ced4ddcb4097134ff3c332f" minOccurs="0"/>
                <xsd:element ref="ns2:TaxCatchAll" minOccurs="0"/>
                <xsd:element ref="ns3:MediaServiceDateTaken" minOccurs="0"/>
                <xsd:element ref="ns3:MediaServiceGenerationTime" minOccurs="0"/>
                <xsd:element ref="ns3:MediaServiceEventHashCode" minOccurs="0"/>
                <xsd:element ref="ns3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6dd9602-987c-45f9-8f58-95feec566d02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Gedeeld met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Gedeeld met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Hint-hash delen" ma:internalName="SharingHintHash" ma:readOnly="true">
      <xsd:simpleType>
        <xsd:restriction base="dms:Text"/>
      </xsd:simpleType>
    </xsd:element>
    <xsd:element name="TaxCatchAll" ma:index="19" nillable="true" ma:displayName="Taxonomy Catch All Column" ma:hidden="true" ma:list="{740a5829-827c-43e8-aec4-7e7c619df350}" ma:internalName="TaxCatchAll" ma:showField="CatchAllData" ma:web="b6dd9602-987c-45f9-8f58-95feec566d0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0f3466e-627d-4c91-89ff-1af2ea1f724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bjectDetectorVersions" ma:index="1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6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18" nillable="true" ma:taxonomy="true" ma:internalName="lcf76f155ced4ddcb4097134ff3c332f" ma:taxonomyFieldName="MediaServiceImageTags" ma:displayName="Afbeeldingtags" ma:readOnly="false" ma:fieldId="{5cf76f15-5ced-4ddc-b409-7134ff3c332f}" ma:taxonomyMulti="true" ma:sspId="23dd1747-cedd-4371-a998-5119ce8508b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20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2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2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b6dd9602-987c-45f9-8f58-95feec566d02" xsi:nil="true"/>
    <lcf76f155ced4ddcb4097134ff3c332f xmlns="c0f3466e-627d-4c91-89ff-1af2ea1f7248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E74C4AA8-DAE8-43D3-A961-33685FF6AF7F}"/>
</file>

<file path=customXml/itemProps2.xml><?xml version="1.0" encoding="utf-8"?>
<ds:datastoreItem xmlns:ds="http://schemas.openxmlformats.org/officeDocument/2006/customXml" ds:itemID="{F733D878-D15C-47F7-BD67-C2F849F6DC65}"/>
</file>

<file path=customXml/itemProps3.xml><?xml version="1.0" encoding="utf-8"?>
<ds:datastoreItem xmlns:ds="http://schemas.openxmlformats.org/officeDocument/2006/customXml" ds:itemID="{3315EC4C-5C3B-4EB1-B88B-198E3AC6DD78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</TotalTime>
  <Words>56</Words>
  <Application>Microsoft Office PowerPoint</Application>
  <PresentationFormat>Custom</PresentationFormat>
  <Paragraphs>47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Ron Meyer</dc:creator>
  <cp:lastModifiedBy>Ron Meyer</cp:lastModifiedBy>
  <cp:revision>3</cp:revision>
  <dcterms:created xsi:type="dcterms:W3CDTF">2021-08-17T17:17:51Z</dcterms:created>
  <dcterms:modified xsi:type="dcterms:W3CDTF">2025-04-16T12:38:57Z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0x0101003105B47BEC59CA4B8089A6B4ED63D959</vt:lpwstr>
  </property>
</Properties>
</file>