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8047038" cy="5121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F4F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BF4027B-8B22-4D54-8728-7D13A76A8B82}" v="1" dt="2024-07-31T13:34:20.3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09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880" y="838135"/>
            <a:ext cx="6035279" cy="1782962"/>
          </a:xfrm>
        </p:spPr>
        <p:txBody>
          <a:bodyPr anchor="b"/>
          <a:lstStyle>
            <a:lvl1pPr algn="ctr"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5880" y="2689855"/>
            <a:ext cx="6035279" cy="1236456"/>
          </a:xfrm>
        </p:spPr>
        <p:txBody>
          <a:bodyPr/>
          <a:lstStyle>
            <a:lvl1pPr marL="0" indent="0" algn="ctr">
              <a:buNone/>
              <a:defRPr sz="1584"/>
            </a:lvl1pPr>
            <a:lvl2pPr marL="301752" indent="0" algn="ctr">
              <a:buNone/>
              <a:defRPr sz="1320"/>
            </a:lvl2pPr>
            <a:lvl3pPr marL="603504" indent="0" algn="ctr">
              <a:buNone/>
              <a:defRPr sz="1188"/>
            </a:lvl3pPr>
            <a:lvl4pPr marL="905256" indent="0" algn="ctr">
              <a:buNone/>
              <a:defRPr sz="1056"/>
            </a:lvl4pPr>
            <a:lvl5pPr marL="1207008" indent="0" algn="ctr">
              <a:buNone/>
              <a:defRPr sz="1056"/>
            </a:lvl5pPr>
            <a:lvl6pPr marL="1508760" indent="0" algn="ctr">
              <a:buNone/>
              <a:defRPr sz="1056"/>
            </a:lvl6pPr>
            <a:lvl7pPr marL="1810512" indent="0" algn="ctr">
              <a:buNone/>
              <a:defRPr sz="1056"/>
            </a:lvl7pPr>
            <a:lvl8pPr marL="2112264" indent="0" algn="ctr">
              <a:buNone/>
              <a:defRPr sz="1056"/>
            </a:lvl8pPr>
            <a:lvl9pPr marL="2414016" indent="0" algn="ctr">
              <a:buNone/>
              <a:defRPr sz="105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01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59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8661" y="272660"/>
            <a:ext cx="1735143" cy="43400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234" y="272660"/>
            <a:ext cx="5104840" cy="43400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73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05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043" y="1276763"/>
            <a:ext cx="6940570" cy="2130308"/>
          </a:xfrm>
        </p:spPr>
        <p:txBody>
          <a:bodyPr anchor="b"/>
          <a:lstStyle>
            <a:lvl1pPr>
              <a:defRPr sz="3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043" y="3427224"/>
            <a:ext cx="6940570" cy="1120279"/>
          </a:xfrm>
        </p:spPr>
        <p:txBody>
          <a:bodyPr/>
          <a:lstStyle>
            <a:lvl1pPr marL="0" indent="0">
              <a:buNone/>
              <a:defRPr sz="1584">
                <a:solidFill>
                  <a:schemeClr val="tx1">
                    <a:tint val="75000"/>
                  </a:schemeClr>
                </a:solidFill>
              </a:defRPr>
            </a:lvl1pPr>
            <a:lvl2pPr marL="301752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2pPr>
            <a:lvl3pPr marL="603504" indent="0">
              <a:buNone/>
              <a:defRPr sz="1188">
                <a:solidFill>
                  <a:schemeClr val="tx1">
                    <a:tint val="75000"/>
                  </a:schemeClr>
                </a:solidFill>
              </a:defRPr>
            </a:lvl3pPr>
            <a:lvl4pPr marL="905256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4pPr>
            <a:lvl5pPr marL="1207008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5pPr>
            <a:lvl6pPr marL="1508760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6pPr>
            <a:lvl7pPr marL="1810512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7pPr>
            <a:lvl8pPr marL="2112264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8pPr>
            <a:lvl9pPr marL="2414016" indent="0">
              <a:buNone/>
              <a:defRPr sz="105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2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234" y="1363302"/>
            <a:ext cx="3419991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3813" y="1363302"/>
            <a:ext cx="3419991" cy="324940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68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272661"/>
            <a:ext cx="6940570" cy="9898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282" y="1255424"/>
            <a:ext cx="3404274" cy="615264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52" indent="0">
              <a:buNone/>
              <a:defRPr sz="1320" b="1"/>
            </a:lvl2pPr>
            <a:lvl3pPr marL="603504" indent="0">
              <a:buNone/>
              <a:defRPr sz="1188" b="1"/>
            </a:lvl3pPr>
            <a:lvl4pPr marL="905256" indent="0">
              <a:buNone/>
              <a:defRPr sz="1056" b="1"/>
            </a:lvl4pPr>
            <a:lvl5pPr marL="1207008" indent="0">
              <a:buNone/>
              <a:defRPr sz="1056" b="1"/>
            </a:lvl5pPr>
            <a:lvl6pPr marL="1508760" indent="0">
              <a:buNone/>
              <a:defRPr sz="1056" b="1"/>
            </a:lvl6pPr>
            <a:lvl7pPr marL="1810512" indent="0">
              <a:buNone/>
              <a:defRPr sz="1056" b="1"/>
            </a:lvl7pPr>
            <a:lvl8pPr marL="2112264" indent="0">
              <a:buNone/>
              <a:defRPr sz="1056" b="1"/>
            </a:lvl8pPr>
            <a:lvl9pPr marL="2414016" indent="0">
              <a:buNone/>
              <a:defRPr sz="10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4282" y="1870688"/>
            <a:ext cx="3404274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73813" y="1255424"/>
            <a:ext cx="3421039" cy="615264"/>
          </a:xfrm>
        </p:spPr>
        <p:txBody>
          <a:bodyPr anchor="b"/>
          <a:lstStyle>
            <a:lvl1pPr marL="0" indent="0">
              <a:buNone/>
              <a:defRPr sz="1584" b="1"/>
            </a:lvl1pPr>
            <a:lvl2pPr marL="301752" indent="0">
              <a:buNone/>
              <a:defRPr sz="1320" b="1"/>
            </a:lvl2pPr>
            <a:lvl3pPr marL="603504" indent="0">
              <a:buNone/>
              <a:defRPr sz="1188" b="1"/>
            </a:lvl3pPr>
            <a:lvl4pPr marL="905256" indent="0">
              <a:buNone/>
              <a:defRPr sz="1056" b="1"/>
            </a:lvl4pPr>
            <a:lvl5pPr marL="1207008" indent="0">
              <a:buNone/>
              <a:defRPr sz="1056" b="1"/>
            </a:lvl5pPr>
            <a:lvl6pPr marL="1508760" indent="0">
              <a:buNone/>
              <a:defRPr sz="1056" b="1"/>
            </a:lvl6pPr>
            <a:lvl7pPr marL="1810512" indent="0">
              <a:buNone/>
              <a:defRPr sz="1056" b="1"/>
            </a:lvl7pPr>
            <a:lvl8pPr marL="2112264" indent="0">
              <a:buNone/>
              <a:defRPr sz="1056" b="1"/>
            </a:lvl8pPr>
            <a:lvl9pPr marL="2414016" indent="0">
              <a:buNone/>
              <a:defRPr sz="105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73813" y="1870688"/>
            <a:ext cx="3421039" cy="2751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25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08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53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341418"/>
            <a:ext cx="2595379" cy="1194964"/>
          </a:xfrm>
        </p:spPr>
        <p:txBody>
          <a:bodyPr anchor="b"/>
          <a:lstStyle>
            <a:lvl1pPr>
              <a:defRPr sz="21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39" y="737369"/>
            <a:ext cx="4073813" cy="3639425"/>
          </a:xfrm>
        </p:spPr>
        <p:txBody>
          <a:bodyPr/>
          <a:lstStyle>
            <a:lvl1pPr>
              <a:defRPr sz="2112"/>
            </a:lvl1pPr>
            <a:lvl2pPr>
              <a:defRPr sz="1848"/>
            </a:lvl2pPr>
            <a:lvl3pPr>
              <a:defRPr sz="1584"/>
            </a:lvl3pPr>
            <a:lvl4pPr>
              <a:defRPr sz="1320"/>
            </a:lvl4pPr>
            <a:lvl5pPr>
              <a:defRPr sz="1320"/>
            </a:lvl5pPr>
            <a:lvl6pPr>
              <a:defRPr sz="1320"/>
            </a:lvl6pPr>
            <a:lvl7pPr>
              <a:defRPr sz="1320"/>
            </a:lvl7pPr>
            <a:lvl8pPr>
              <a:defRPr sz="1320"/>
            </a:lvl8pPr>
            <a:lvl9pPr>
              <a:defRPr sz="13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4282" y="1536382"/>
            <a:ext cx="2595379" cy="2846339"/>
          </a:xfrm>
        </p:spPr>
        <p:txBody>
          <a:bodyPr/>
          <a:lstStyle>
            <a:lvl1pPr marL="0" indent="0">
              <a:buNone/>
              <a:defRPr sz="1056"/>
            </a:lvl1pPr>
            <a:lvl2pPr marL="301752" indent="0">
              <a:buNone/>
              <a:defRPr sz="924"/>
            </a:lvl2pPr>
            <a:lvl3pPr marL="603504" indent="0">
              <a:buNone/>
              <a:defRPr sz="792"/>
            </a:lvl3pPr>
            <a:lvl4pPr marL="905256" indent="0">
              <a:buNone/>
              <a:defRPr sz="660"/>
            </a:lvl4pPr>
            <a:lvl5pPr marL="1207008" indent="0">
              <a:buNone/>
              <a:defRPr sz="660"/>
            </a:lvl5pPr>
            <a:lvl6pPr marL="1508760" indent="0">
              <a:buNone/>
              <a:defRPr sz="660"/>
            </a:lvl6pPr>
            <a:lvl7pPr marL="1810512" indent="0">
              <a:buNone/>
              <a:defRPr sz="660"/>
            </a:lvl7pPr>
            <a:lvl8pPr marL="2112264" indent="0">
              <a:buNone/>
              <a:defRPr sz="660"/>
            </a:lvl8pPr>
            <a:lvl9pPr marL="2414016" indent="0">
              <a:buNone/>
              <a:defRPr sz="6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9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82" y="341418"/>
            <a:ext cx="2595379" cy="1194964"/>
          </a:xfrm>
        </p:spPr>
        <p:txBody>
          <a:bodyPr anchor="b"/>
          <a:lstStyle>
            <a:lvl1pPr>
              <a:defRPr sz="211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421039" y="737369"/>
            <a:ext cx="4073813" cy="3639425"/>
          </a:xfrm>
        </p:spPr>
        <p:txBody>
          <a:bodyPr anchor="t"/>
          <a:lstStyle>
            <a:lvl1pPr marL="0" indent="0">
              <a:buNone/>
              <a:defRPr sz="2112"/>
            </a:lvl1pPr>
            <a:lvl2pPr marL="301752" indent="0">
              <a:buNone/>
              <a:defRPr sz="1848"/>
            </a:lvl2pPr>
            <a:lvl3pPr marL="603504" indent="0">
              <a:buNone/>
              <a:defRPr sz="1584"/>
            </a:lvl3pPr>
            <a:lvl4pPr marL="905256" indent="0">
              <a:buNone/>
              <a:defRPr sz="1320"/>
            </a:lvl4pPr>
            <a:lvl5pPr marL="1207008" indent="0">
              <a:buNone/>
              <a:defRPr sz="1320"/>
            </a:lvl5pPr>
            <a:lvl6pPr marL="1508760" indent="0">
              <a:buNone/>
              <a:defRPr sz="1320"/>
            </a:lvl6pPr>
            <a:lvl7pPr marL="1810512" indent="0">
              <a:buNone/>
              <a:defRPr sz="1320"/>
            </a:lvl7pPr>
            <a:lvl8pPr marL="2112264" indent="0">
              <a:buNone/>
              <a:defRPr sz="1320"/>
            </a:lvl8pPr>
            <a:lvl9pPr marL="2414016" indent="0">
              <a:buNone/>
              <a:defRPr sz="13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4282" y="1536382"/>
            <a:ext cx="2595379" cy="2846339"/>
          </a:xfrm>
        </p:spPr>
        <p:txBody>
          <a:bodyPr/>
          <a:lstStyle>
            <a:lvl1pPr marL="0" indent="0">
              <a:buNone/>
              <a:defRPr sz="1056"/>
            </a:lvl1pPr>
            <a:lvl2pPr marL="301752" indent="0">
              <a:buNone/>
              <a:defRPr sz="924"/>
            </a:lvl2pPr>
            <a:lvl3pPr marL="603504" indent="0">
              <a:buNone/>
              <a:defRPr sz="792"/>
            </a:lvl3pPr>
            <a:lvl4pPr marL="905256" indent="0">
              <a:buNone/>
              <a:defRPr sz="660"/>
            </a:lvl4pPr>
            <a:lvl5pPr marL="1207008" indent="0">
              <a:buNone/>
              <a:defRPr sz="660"/>
            </a:lvl5pPr>
            <a:lvl6pPr marL="1508760" indent="0">
              <a:buNone/>
              <a:defRPr sz="660"/>
            </a:lvl6pPr>
            <a:lvl7pPr marL="1810512" indent="0">
              <a:buNone/>
              <a:defRPr sz="660"/>
            </a:lvl7pPr>
            <a:lvl8pPr marL="2112264" indent="0">
              <a:buNone/>
              <a:defRPr sz="660"/>
            </a:lvl8pPr>
            <a:lvl9pPr marL="2414016" indent="0">
              <a:buNone/>
              <a:defRPr sz="66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8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3234" y="272661"/>
            <a:ext cx="6940570" cy="9898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3234" y="1363302"/>
            <a:ext cx="6940570" cy="3249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3234" y="4746664"/>
            <a:ext cx="1810584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8456C-7D34-45E5-A93A-893A5EEA4CF8}" type="datetimeFigureOut">
              <a:rPr lang="en-US" smtClean="0"/>
              <a:t>4/16/2025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5582" y="4746664"/>
            <a:ext cx="2715875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3220" y="4746664"/>
            <a:ext cx="1810584" cy="2726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3E648-7162-4AA2-8049-6B8D97A56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70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03504" rtl="0" eaLnBrk="1" latinLnBrk="0" hangingPunct="1">
        <a:lnSpc>
          <a:spcPct val="90000"/>
        </a:lnSpc>
        <a:spcBef>
          <a:spcPct val="0"/>
        </a:spcBef>
        <a:buNone/>
        <a:defRPr sz="290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876" indent="-150876" algn="l" defTabSz="603504" rtl="0" eaLnBrk="1" latinLnBrk="0" hangingPunct="1">
        <a:lnSpc>
          <a:spcPct val="90000"/>
        </a:lnSpc>
        <a:spcBef>
          <a:spcPts val="660"/>
        </a:spcBef>
        <a:buFont typeface="Arial" panose="020B0604020202020204" pitchFamily="34" charset="0"/>
        <a:buChar char="•"/>
        <a:defRPr sz="1848" kern="1200">
          <a:solidFill>
            <a:schemeClr val="tx1"/>
          </a:solidFill>
          <a:latin typeface="+mn-lt"/>
          <a:ea typeface="+mn-ea"/>
          <a:cs typeface="+mn-cs"/>
        </a:defRPr>
      </a:lvl1pPr>
      <a:lvl2pPr marL="452628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584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320" kern="1200">
          <a:solidFill>
            <a:schemeClr val="tx1"/>
          </a:solidFill>
          <a:latin typeface="+mn-lt"/>
          <a:ea typeface="+mn-ea"/>
          <a:cs typeface="+mn-cs"/>
        </a:defRPr>
      </a:lvl3pPr>
      <a:lvl4pPr marL="1056132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357884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659636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961388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263140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564892" indent="-150876" algn="l" defTabSz="603504" rtl="0" eaLnBrk="1" latinLnBrk="0" hangingPunct="1">
        <a:lnSpc>
          <a:spcPct val="90000"/>
        </a:lnSpc>
        <a:spcBef>
          <a:spcPts val="330"/>
        </a:spcBef>
        <a:buFont typeface="Arial" panose="020B0604020202020204" pitchFamily="34" charset="0"/>
        <a:buChar char="•"/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1pPr>
      <a:lvl2pPr marL="301752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2pPr>
      <a:lvl3pPr marL="603504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4pPr>
      <a:lvl5pPr marL="1207008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6pPr>
      <a:lvl7pPr marL="1810512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7pPr>
      <a:lvl8pPr marL="2112264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8pPr>
      <a:lvl9pPr marL="2414016" algn="l" defTabSz="603504" rtl="0" eaLnBrk="1" latinLnBrk="0" hangingPunct="1">
        <a:defRPr sz="11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48">
            <a:extLst>
              <a:ext uri="{FF2B5EF4-FFF2-40B4-BE49-F238E27FC236}">
                <a16:creationId xmlns:a16="http://schemas.microsoft.com/office/drawing/2014/main" id="{E4B8C7A6-C461-4997-A422-57B874781B52}"/>
              </a:ext>
            </a:extLst>
          </p:cNvPr>
          <p:cNvGrpSpPr>
            <a:grpSpLocks/>
          </p:cNvGrpSpPr>
          <p:nvPr/>
        </p:nvGrpSpPr>
        <p:grpSpPr bwMode="auto">
          <a:xfrm>
            <a:off x="228832" y="2574384"/>
            <a:ext cx="3779837" cy="2386012"/>
            <a:chOff x="1043608" y="3861048"/>
            <a:chExt cx="3528392" cy="2160240"/>
          </a:xfrm>
          <a:noFill/>
          <a:effectLst/>
        </p:grpSpPr>
        <p:sp>
          <p:nvSpPr>
            <p:cNvPr id="23" name="Rectangle 15">
              <a:extLst>
                <a:ext uri="{FF2B5EF4-FFF2-40B4-BE49-F238E27FC236}">
                  <a16:creationId xmlns:a16="http://schemas.microsoft.com/office/drawing/2014/main" id="{695D2AAA-91E1-40A1-87D2-A7F9FFE26A82}"/>
                </a:ext>
              </a:extLst>
            </p:cNvPr>
            <p:cNvSpPr/>
            <p:nvPr/>
          </p:nvSpPr>
          <p:spPr>
            <a:xfrm>
              <a:off x="1043608" y="3861048"/>
              <a:ext cx="3528392" cy="2160240"/>
            </a:xfrm>
            <a:prstGeom prst="rect">
              <a:avLst/>
            </a:prstGeom>
            <a:solidFill>
              <a:srgbClr val="F0F4FA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lIns="0" tIns="43589" rIns="0" bIns="43589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B5D2F5">
                    <a:lumMod val="10000"/>
                  </a:srgbClr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24" name="TextBox 16">
              <a:extLst>
                <a:ext uri="{FF2B5EF4-FFF2-40B4-BE49-F238E27FC236}">
                  <a16:creationId xmlns:a16="http://schemas.microsoft.com/office/drawing/2014/main" id="{2244AF43-360D-400A-812A-0D64425B103E}"/>
                </a:ext>
              </a:extLst>
            </p:cNvPr>
            <p:cNvSpPr txBox="1"/>
            <p:nvPr/>
          </p:nvSpPr>
          <p:spPr>
            <a:xfrm>
              <a:off x="1093272" y="5582561"/>
              <a:ext cx="1623857" cy="404048"/>
            </a:xfrm>
            <a:prstGeom prst="rect">
              <a:avLst/>
            </a:prstGeom>
            <a:grpFill/>
            <a:ln>
              <a:noFill/>
              <a:prstDash val="solid"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Identification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Flagging potential issues</a:t>
              </a:r>
            </a:p>
          </p:txBody>
        </p:sp>
      </p:grpSp>
      <p:grpSp>
        <p:nvGrpSpPr>
          <p:cNvPr id="25" name="Group 49">
            <a:extLst>
              <a:ext uri="{FF2B5EF4-FFF2-40B4-BE49-F238E27FC236}">
                <a16:creationId xmlns:a16="http://schemas.microsoft.com/office/drawing/2014/main" id="{2A4349E1-F589-4677-9521-811CC5A77BAA}"/>
              </a:ext>
            </a:extLst>
          </p:cNvPr>
          <p:cNvGrpSpPr>
            <a:grpSpLocks/>
          </p:cNvGrpSpPr>
          <p:nvPr/>
        </p:nvGrpSpPr>
        <p:grpSpPr bwMode="auto">
          <a:xfrm>
            <a:off x="4008669" y="2574384"/>
            <a:ext cx="3778996" cy="2386012"/>
            <a:chOff x="4572000" y="3861048"/>
            <a:chExt cx="3528392" cy="2160240"/>
          </a:xfrm>
          <a:noFill/>
          <a:effectLst/>
        </p:grpSpPr>
        <p:sp>
          <p:nvSpPr>
            <p:cNvPr id="26" name="Rectangle 12">
              <a:extLst>
                <a:ext uri="{FF2B5EF4-FFF2-40B4-BE49-F238E27FC236}">
                  <a16:creationId xmlns:a16="http://schemas.microsoft.com/office/drawing/2014/main" id="{81BF3100-38B3-4C20-9838-4D59463942FA}"/>
                </a:ext>
              </a:extLst>
            </p:cNvPr>
            <p:cNvSpPr/>
            <p:nvPr/>
          </p:nvSpPr>
          <p:spPr>
            <a:xfrm>
              <a:off x="4572000" y="3861048"/>
              <a:ext cx="3528392" cy="2160240"/>
            </a:xfrm>
            <a:prstGeom prst="rect">
              <a:avLst/>
            </a:prstGeom>
            <a:solidFill>
              <a:srgbClr val="F0F4FA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lIns="0" tIns="43589" rIns="0" bIns="43589" anchor="ctr"/>
            <a:lstStyle/>
            <a:p>
              <a:pPr algn="ctr" defTabSz="914400">
                <a:defRPr/>
              </a:pPr>
              <a:endParaRPr lang="en-US" sz="1100" b="1" kern="0" dirty="0">
                <a:solidFill>
                  <a:srgbClr val="B5D2F5">
                    <a:lumMod val="10000"/>
                  </a:srgbClr>
                </a:solidFill>
                <a:cs typeface="Arial" charset="0"/>
              </a:endParaRPr>
            </a:p>
          </p:txBody>
        </p:sp>
        <p:sp>
          <p:nvSpPr>
            <p:cNvPr id="27" name="TextBox 13">
              <a:extLst>
                <a:ext uri="{FF2B5EF4-FFF2-40B4-BE49-F238E27FC236}">
                  <a16:creationId xmlns:a16="http://schemas.microsoft.com/office/drawing/2014/main" id="{350B77D4-E880-4FED-A4DD-3B08C9D89B76}"/>
                </a:ext>
              </a:extLst>
            </p:cNvPr>
            <p:cNvSpPr txBox="1"/>
            <p:nvPr/>
          </p:nvSpPr>
          <p:spPr>
            <a:xfrm>
              <a:off x="6098163" y="5566400"/>
              <a:ext cx="1953492" cy="404048"/>
            </a:xfrm>
            <a:prstGeom prst="rect">
              <a:avLst/>
            </a:prstGeom>
            <a:grpFill/>
            <a:ln>
              <a:noFill/>
              <a:prstDash val="solid"/>
            </a:ln>
          </p:spPr>
          <p:txBody>
            <a:bodyPr wrap="none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Implementation</a:t>
              </a:r>
            </a:p>
            <a:p>
              <a:pPr algn="r" defTabSz="914400"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Guiding organizational change</a:t>
              </a:r>
            </a:p>
          </p:txBody>
        </p:sp>
      </p:grpSp>
      <p:grpSp>
        <p:nvGrpSpPr>
          <p:cNvPr id="48" name="Groep 79">
            <a:extLst>
              <a:ext uri="{FF2B5EF4-FFF2-40B4-BE49-F238E27FC236}">
                <a16:creationId xmlns:a16="http://schemas.microsoft.com/office/drawing/2014/main" id="{1521405A-4D9F-4812-BC45-E90AB7A35B08}"/>
              </a:ext>
            </a:extLst>
          </p:cNvPr>
          <p:cNvGrpSpPr/>
          <p:nvPr/>
        </p:nvGrpSpPr>
        <p:grpSpPr>
          <a:xfrm>
            <a:off x="4008669" y="186784"/>
            <a:ext cx="3778999" cy="2387600"/>
            <a:chOff x="4464050" y="1544638"/>
            <a:chExt cx="3778999" cy="2387600"/>
          </a:xfrm>
          <a:noFill/>
          <a:effectLst/>
        </p:grpSpPr>
        <p:sp>
          <p:nvSpPr>
            <p:cNvPr id="49" name="Rectangle 21">
              <a:extLst>
                <a:ext uri="{FF2B5EF4-FFF2-40B4-BE49-F238E27FC236}">
                  <a16:creationId xmlns:a16="http://schemas.microsoft.com/office/drawing/2014/main" id="{4C7BB414-FA6C-467E-A234-DBA5D226F9F3}"/>
                </a:ext>
              </a:extLst>
            </p:cNvPr>
            <p:cNvSpPr/>
            <p:nvPr/>
          </p:nvSpPr>
          <p:spPr bwMode="auto">
            <a:xfrm>
              <a:off x="4464050" y="1544638"/>
              <a:ext cx="3778999" cy="2387600"/>
            </a:xfrm>
            <a:prstGeom prst="rect">
              <a:avLst/>
            </a:prstGeom>
            <a:solidFill>
              <a:srgbClr val="F0F4FA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lIns="0" tIns="43589" rIns="0" bIns="43589" anchor="ctr"/>
            <a:lstStyle/>
            <a:p>
              <a:pPr algn="ctr" defTabSz="914400">
                <a:defRPr/>
              </a:pPr>
              <a:endParaRPr lang="en-US" sz="1100" b="1" kern="0" dirty="0">
                <a:solidFill>
                  <a:srgbClr val="B5D2F5">
                    <a:lumMod val="10000"/>
                  </a:srgbClr>
                </a:solidFill>
                <a:cs typeface="Arial" charset="0"/>
              </a:endParaRPr>
            </a:p>
          </p:txBody>
        </p:sp>
        <p:sp>
          <p:nvSpPr>
            <p:cNvPr id="50" name="TextBox 22">
              <a:extLst>
                <a:ext uri="{FF2B5EF4-FFF2-40B4-BE49-F238E27FC236}">
                  <a16:creationId xmlns:a16="http://schemas.microsoft.com/office/drawing/2014/main" id="{CA94D504-8DC3-4D53-B89C-E22C099256BF}"/>
                </a:ext>
              </a:extLst>
            </p:cNvPr>
            <p:cNvSpPr txBox="1"/>
            <p:nvPr/>
          </p:nvSpPr>
          <p:spPr bwMode="auto">
            <a:xfrm>
              <a:off x="6369921" y="1596111"/>
              <a:ext cx="1821332" cy="446276"/>
            </a:xfrm>
            <a:prstGeom prst="rect">
              <a:avLst/>
            </a:prstGeom>
            <a:grpFill/>
            <a:ln>
              <a:noFill/>
              <a:prstDash val="solid"/>
            </a:ln>
          </p:spPr>
          <p:txBody>
            <a:bodyPr wrap="none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Formulation</a:t>
              </a:r>
            </a:p>
            <a:p>
              <a:pPr algn="r" defTabSz="914400"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Crafting strategic direction</a:t>
              </a:r>
            </a:p>
          </p:txBody>
        </p:sp>
      </p:grpSp>
      <p:grpSp>
        <p:nvGrpSpPr>
          <p:cNvPr id="51" name="Group 47">
            <a:extLst>
              <a:ext uri="{FF2B5EF4-FFF2-40B4-BE49-F238E27FC236}">
                <a16:creationId xmlns:a16="http://schemas.microsoft.com/office/drawing/2014/main" id="{9520B14A-C4AC-4E53-9BDA-B8C6A33A7797}"/>
              </a:ext>
            </a:extLst>
          </p:cNvPr>
          <p:cNvGrpSpPr>
            <a:grpSpLocks/>
          </p:cNvGrpSpPr>
          <p:nvPr/>
        </p:nvGrpSpPr>
        <p:grpSpPr bwMode="auto">
          <a:xfrm>
            <a:off x="228832" y="186784"/>
            <a:ext cx="3779837" cy="2387600"/>
            <a:chOff x="1043608" y="1700808"/>
            <a:chExt cx="3528392" cy="2160240"/>
          </a:xfrm>
          <a:noFill/>
          <a:effectLst/>
        </p:grpSpPr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CED630F7-393B-448C-AA7C-FB2023DBE04A}"/>
                </a:ext>
              </a:extLst>
            </p:cNvPr>
            <p:cNvSpPr/>
            <p:nvPr/>
          </p:nvSpPr>
          <p:spPr>
            <a:xfrm>
              <a:off x="1043608" y="1700808"/>
              <a:ext cx="3528392" cy="2160240"/>
            </a:xfrm>
            <a:prstGeom prst="rect">
              <a:avLst/>
            </a:prstGeom>
            <a:solidFill>
              <a:srgbClr val="F0F4FA"/>
            </a:solidFill>
            <a:ln w="19050" cap="flat" cmpd="sng" algn="ctr">
              <a:solidFill>
                <a:schemeClr val="accent1">
                  <a:lumMod val="50000"/>
                </a:schemeClr>
              </a:solidFill>
              <a:prstDash val="solid"/>
            </a:ln>
            <a:effectLst/>
          </p:spPr>
          <p:txBody>
            <a:bodyPr lIns="0" tIns="43589" rIns="0" bIns="43589" anchor="ctr"/>
            <a:lstStyle/>
            <a:p>
              <a:pPr algn="ctr" defTabSz="914400">
                <a:defRPr/>
              </a:pPr>
              <a:endParaRPr lang="en-US" sz="1100" b="1" kern="0" dirty="0">
                <a:solidFill>
                  <a:srgbClr val="002570"/>
                </a:solidFill>
                <a:cs typeface="Arial" charset="0"/>
              </a:endParaRPr>
            </a:p>
          </p:txBody>
        </p:sp>
        <p:sp>
          <p:nvSpPr>
            <p:cNvPr id="53" name="TextBox 19">
              <a:extLst>
                <a:ext uri="{FF2B5EF4-FFF2-40B4-BE49-F238E27FC236}">
                  <a16:creationId xmlns:a16="http://schemas.microsoft.com/office/drawing/2014/main" id="{D0695A2C-9D95-44CA-A6DB-E2D90191F163}"/>
                </a:ext>
              </a:extLst>
            </p:cNvPr>
            <p:cNvSpPr txBox="1"/>
            <p:nvPr/>
          </p:nvSpPr>
          <p:spPr>
            <a:xfrm>
              <a:off x="1106059" y="1753743"/>
              <a:ext cx="1306627" cy="403779"/>
            </a:xfrm>
            <a:prstGeom prst="rect">
              <a:avLst/>
            </a:prstGeom>
            <a:grpFill/>
            <a:ln>
              <a:noFill/>
              <a:prstDash val="solid"/>
            </a:ln>
          </p:spPr>
          <p:txBody>
            <a:bodyPr wrap="none">
              <a:spAutoFit/>
            </a:bodyPr>
            <a:lstStyle/>
            <a:p>
              <a:pPr defTabSz="914400">
                <a:defRPr/>
              </a:pPr>
              <a:r>
                <a:rPr lang="en-US" sz="1200" b="1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Interpretation</a:t>
              </a:r>
            </a:p>
            <a:p>
              <a:pPr defTabSz="914400">
                <a:defRPr/>
              </a:pPr>
              <a:r>
                <a:rPr lang="en-US" sz="1100" kern="0" dirty="0">
                  <a:solidFill>
                    <a:srgbClr val="002570"/>
                  </a:solidFill>
                  <a:latin typeface="Arial" charset="0"/>
                  <a:cs typeface="Arial" charset="0"/>
                </a:rPr>
                <a:t>Framing key issues</a:t>
              </a:r>
            </a:p>
          </p:txBody>
        </p:sp>
      </p:grpSp>
      <p:sp>
        <p:nvSpPr>
          <p:cNvPr id="54" name="Draaiende pijl 38">
            <a:extLst>
              <a:ext uri="{FF2B5EF4-FFF2-40B4-BE49-F238E27FC236}">
                <a16:creationId xmlns:a16="http://schemas.microsoft.com/office/drawing/2014/main" id="{A29C723D-AF71-4E4D-AB84-CC752A58CC3C}"/>
              </a:ext>
            </a:extLst>
          </p:cNvPr>
          <p:cNvSpPr/>
          <p:nvPr/>
        </p:nvSpPr>
        <p:spPr bwMode="auto">
          <a:xfrm rot="9860993">
            <a:off x="793622" y="-27715"/>
            <a:ext cx="4860000" cy="4860000"/>
          </a:xfrm>
          <a:prstGeom prst="circularArrow">
            <a:avLst>
              <a:gd name="adj1" fmla="val 7006"/>
              <a:gd name="adj2" fmla="val 503027"/>
              <a:gd name="adj3" fmla="val 20884910"/>
              <a:gd name="adj4" fmla="val 17251011"/>
              <a:gd name="adj5" fmla="val 1069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sp>
        <p:nvSpPr>
          <p:cNvPr id="55" name="Rectangle 7">
            <a:extLst>
              <a:ext uri="{FF2B5EF4-FFF2-40B4-BE49-F238E27FC236}">
                <a16:creationId xmlns:a16="http://schemas.microsoft.com/office/drawing/2014/main" id="{DC59C9F0-F98E-4F92-BED5-090B891B4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73" y="3907450"/>
            <a:ext cx="1800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algn="ctr" defTabSz="914400">
              <a:spcAft>
                <a:spcPts val="300"/>
              </a:spcAft>
              <a:defRPr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Action</a:t>
            </a:r>
          </a:p>
          <a:p>
            <a:pPr marL="342900" indent="-342900" algn="ctr" defTabSz="914400">
              <a:defRPr/>
            </a:pPr>
            <a:r>
              <a:rPr lang="en-US" sz="1200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Running the business</a:t>
            </a:r>
          </a:p>
        </p:txBody>
      </p:sp>
      <p:sp>
        <p:nvSpPr>
          <p:cNvPr id="56" name="Draaiende pijl 53">
            <a:extLst>
              <a:ext uri="{FF2B5EF4-FFF2-40B4-BE49-F238E27FC236}">
                <a16:creationId xmlns:a16="http://schemas.microsoft.com/office/drawing/2014/main" id="{F3C2BBB3-82B3-4826-BA3B-3FFB6D80BC08}"/>
              </a:ext>
            </a:extLst>
          </p:cNvPr>
          <p:cNvSpPr/>
          <p:nvPr/>
        </p:nvSpPr>
        <p:spPr bwMode="auto">
          <a:xfrm rot="5187358">
            <a:off x="2216478" y="-28225"/>
            <a:ext cx="4824000" cy="4932000"/>
          </a:xfrm>
          <a:prstGeom prst="circularArrow">
            <a:avLst>
              <a:gd name="adj1" fmla="val 7460"/>
              <a:gd name="adj2" fmla="val 503027"/>
              <a:gd name="adj3" fmla="val 20819535"/>
              <a:gd name="adj4" fmla="val 17081323"/>
              <a:gd name="adj5" fmla="val 8505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sp>
        <p:nvSpPr>
          <p:cNvPr id="57" name="Rectangle 6">
            <a:extLst>
              <a:ext uri="{FF2B5EF4-FFF2-40B4-BE49-F238E27FC236}">
                <a16:creationId xmlns:a16="http://schemas.microsoft.com/office/drawing/2014/main" id="{AECEA5B0-2415-40C5-9D36-2FC2037C5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987" y="2105396"/>
            <a:ext cx="1800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spcAft>
                <a:spcPts val="300"/>
              </a:spcAft>
              <a:defRPr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Acceptance</a:t>
            </a:r>
          </a:p>
          <a:p>
            <a:pPr algn="ctr" defTabSz="914400">
              <a:defRPr/>
            </a:pPr>
            <a:r>
              <a:rPr lang="en-US" sz="1200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Embracing adjustments</a:t>
            </a:r>
          </a:p>
        </p:txBody>
      </p:sp>
      <p:sp>
        <p:nvSpPr>
          <p:cNvPr id="58" name="Draaiende pijl 48">
            <a:extLst>
              <a:ext uri="{FF2B5EF4-FFF2-40B4-BE49-F238E27FC236}">
                <a16:creationId xmlns:a16="http://schemas.microsoft.com/office/drawing/2014/main" id="{5A204B9C-F9ED-44CE-9210-D69D1B77A399}"/>
              </a:ext>
            </a:extLst>
          </p:cNvPr>
          <p:cNvSpPr/>
          <p:nvPr/>
        </p:nvSpPr>
        <p:spPr bwMode="auto">
          <a:xfrm rot="20669837">
            <a:off x="2450929" y="322516"/>
            <a:ext cx="4824000" cy="4896000"/>
          </a:xfrm>
          <a:prstGeom prst="circularArrow">
            <a:avLst>
              <a:gd name="adj1" fmla="val 7052"/>
              <a:gd name="adj2" fmla="val 503027"/>
              <a:gd name="adj3" fmla="val 20784189"/>
              <a:gd name="adj4" fmla="val 17009260"/>
              <a:gd name="adj5" fmla="val 9603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sp>
        <p:nvSpPr>
          <p:cNvPr id="59" name="Rectangle 4">
            <a:extLst>
              <a:ext uri="{FF2B5EF4-FFF2-40B4-BE49-F238E27FC236}">
                <a16:creationId xmlns:a16="http://schemas.microsoft.com/office/drawing/2014/main" id="{F2D20ED2-15FC-4C6A-A12E-CD74D08BE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673" y="342954"/>
            <a:ext cx="1800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spcAft>
                <a:spcPts val="300"/>
              </a:spcAft>
              <a:defRPr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Agenda</a:t>
            </a:r>
          </a:p>
          <a:p>
            <a:pPr algn="ctr" defTabSz="914400">
              <a:defRPr/>
            </a:pPr>
            <a:r>
              <a:rPr lang="en-US" sz="1200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Setting priority issues</a:t>
            </a:r>
          </a:p>
        </p:txBody>
      </p:sp>
      <p:sp>
        <p:nvSpPr>
          <p:cNvPr id="60" name="Draaiende pijl 41">
            <a:extLst>
              <a:ext uri="{FF2B5EF4-FFF2-40B4-BE49-F238E27FC236}">
                <a16:creationId xmlns:a16="http://schemas.microsoft.com/office/drawing/2014/main" id="{6B6D7535-808D-4D7D-B51E-1D2EEDA4775F}"/>
              </a:ext>
            </a:extLst>
          </p:cNvPr>
          <p:cNvSpPr/>
          <p:nvPr/>
        </p:nvSpPr>
        <p:spPr bwMode="auto">
          <a:xfrm rot="15772514">
            <a:off x="1026498" y="200418"/>
            <a:ext cx="4860000" cy="4932000"/>
          </a:xfrm>
          <a:prstGeom prst="circularArrow">
            <a:avLst>
              <a:gd name="adj1" fmla="val 7944"/>
              <a:gd name="adj2" fmla="val 503027"/>
              <a:gd name="adj3" fmla="val 20843794"/>
              <a:gd name="adj4" fmla="val 17429016"/>
              <a:gd name="adj5" fmla="val 8689"/>
            </a:avLst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90000" tIns="46800" rIns="90000" bIns="4680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2570"/>
              </a:solidFill>
              <a:latin typeface="Arial"/>
              <a:cs typeface="Arial" charset="0"/>
            </a:endParaRPr>
          </a:p>
        </p:txBody>
      </p:sp>
      <p:sp>
        <p:nvSpPr>
          <p:cNvPr id="61" name="Rectangle 5">
            <a:extLst>
              <a:ext uri="{FF2B5EF4-FFF2-40B4-BE49-F238E27FC236}">
                <a16:creationId xmlns:a16="http://schemas.microsoft.com/office/drawing/2014/main" id="{D402D099-5864-4C56-9F5B-080F63BAA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398" y="2105396"/>
            <a:ext cx="1800000" cy="90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spcAft>
                <a:spcPts val="300"/>
              </a:spcAft>
              <a:defRPr/>
            </a:pPr>
            <a:r>
              <a:rPr lang="en-US" b="1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Awareness</a:t>
            </a:r>
          </a:p>
          <a:p>
            <a:pPr algn="ctr" defTabSz="914400">
              <a:defRPr/>
            </a:pPr>
            <a:r>
              <a:rPr lang="en-US" sz="1200" kern="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Attention for issues</a:t>
            </a:r>
          </a:p>
        </p:txBody>
      </p:sp>
      <p:sp>
        <p:nvSpPr>
          <p:cNvPr id="28" name="TextBox 54">
            <a:extLst>
              <a:ext uri="{FF2B5EF4-FFF2-40B4-BE49-F238E27FC236}">
                <a16:creationId xmlns:a16="http://schemas.microsoft.com/office/drawing/2014/main" id="{21BD9550-24D1-4175-83AD-D8C75B62CAF0}"/>
              </a:ext>
            </a:extLst>
          </p:cNvPr>
          <p:cNvSpPr txBox="1"/>
          <p:nvPr/>
        </p:nvSpPr>
        <p:spPr>
          <a:xfrm>
            <a:off x="6743789" y="3090040"/>
            <a:ext cx="1043876" cy="230832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bg1"/>
                </a:solidFill>
              </a:rPr>
              <a:t>©Ron Meyer 2020</a:t>
            </a:r>
            <a:endParaRPr lang="en-US" sz="900" dirty="0">
              <a:solidFill>
                <a:schemeClr val="bg1"/>
              </a:solidFill>
            </a:endParaRPr>
          </a:p>
        </p:txBody>
      </p:sp>
      <p:sp>
        <p:nvSpPr>
          <p:cNvPr id="2" name="TextBox 54">
            <a:extLst>
              <a:ext uri="{FF2B5EF4-FFF2-40B4-BE49-F238E27FC236}">
                <a16:creationId xmlns:a16="http://schemas.microsoft.com/office/drawing/2014/main" id="{38295B33-44C7-A4AA-1D8E-FBE9F3654B8E}"/>
              </a:ext>
            </a:extLst>
          </p:cNvPr>
          <p:cNvSpPr txBox="1"/>
          <p:nvPr/>
        </p:nvSpPr>
        <p:spPr>
          <a:xfrm>
            <a:off x="6774330" y="3072133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2020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2160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75F1AB-2D3B-4001-82D4-7970D0C2B96A}"/>
</file>

<file path=customXml/itemProps2.xml><?xml version="1.0" encoding="utf-8"?>
<ds:datastoreItem xmlns:ds="http://schemas.openxmlformats.org/officeDocument/2006/customXml" ds:itemID="{8DF362BC-84D9-42B8-8CF8-82CD83FD27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267CF7C-4600-4BBE-89F3-F9111FF491F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</TotalTime>
  <Words>39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4</cp:revision>
  <dcterms:created xsi:type="dcterms:W3CDTF">2020-05-08T08:45:51Z</dcterms:created>
  <dcterms:modified xsi:type="dcterms:W3CDTF">2025-04-16T11:36:44Z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