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0" r:id="rId2"/>
  </p:sldIdLst>
  <p:sldSz cx="5543550" cy="4787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9"/>
    <a:srgbClr val="8A0000"/>
    <a:srgbClr val="DDDDDD"/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8B48B5-83DB-46F6-9E24-00B4D7552216}" v="1" dt="2024-07-31T13:37:45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766" y="783575"/>
            <a:ext cx="4712018" cy="1666899"/>
          </a:xfrm>
        </p:spPr>
        <p:txBody>
          <a:bodyPr anchor="b"/>
          <a:lstStyle>
            <a:lvl1pPr algn="ctr">
              <a:defRPr sz="3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944" y="2514756"/>
            <a:ext cx="4157663" cy="1155967"/>
          </a:xfrm>
        </p:spPr>
        <p:txBody>
          <a:bodyPr/>
          <a:lstStyle>
            <a:lvl1pPr marL="0" indent="0" algn="ctr">
              <a:buNone/>
              <a:defRPr sz="1455"/>
            </a:lvl1pPr>
            <a:lvl2pPr marL="277200" indent="0" algn="ctr">
              <a:buNone/>
              <a:defRPr sz="1213"/>
            </a:lvl2pPr>
            <a:lvl3pPr marL="554401" indent="0" algn="ctr">
              <a:buNone/>
              <a:defRPr sz="1091"/>
            </a:lvl3pPr>
            <a:lvl4pPr marL="831601" indent="0" algn="ctr">
              <a:buNone/>
              <a:defRPr sz="970"/>
            </a:lvl4pPr>
            <a:lvl5pPr marL="1108801" indent="0" algn="ctr">
              <a:buNone/>
              <a:defRPr sz="970"/>
            </a:lvl5pPr>
            <a:lvl6pPr marL="1386002" indent="0" algn="ctr">
              <a:buNone/>
              <a:defRPr sz="970"/>
            </a:lvl6pPr>
            <a:lvl7pPr marL="1663202" indent="0" algn="ctr">
              <a:buNone/>
              <a:defRPr sz="970"/>
            </a:lvl7pPr>
            <a:lvl8pPr marL="1940403" indent="0" algn="ctr">
              <a:buNone/>
              <a:defRPr sz="970"/>
            </a:lvl8pPr>
            <a:lvl9pPr marL="2217603" indent="0" algn="ctr">
              <a:buNone/>
              <a:defRPr sz="97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0898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31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67103" y="254911"/>
            <a:ext cx="1195328" cy="40575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119" y="254911"/>
            <a:ext cx="3516690" cy="40575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5104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7845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32" y="1193651"/>
            <a:ext cx="4781312" cy="1991633"/>
          </a:xfrm>
        </p:spPr>
        <p:txBody>
          <a:bodyPr anchor="b"/>
          <a:lstStyle>
            <a:lvl1pPr>
              <a:defRPr sz="3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232" y="3204126"/>
            <a:ext cx="4781312" cy="1047353"/>
          </a:xfrm>
        </p:spPr>
        <p:txBody>
          <a:bodyPr/>
          <a:lstStyle>
            <a:lvl1pPr marL="0" indent="0">
              <a:buNone/>
              <a:defRPr sz="1455">
                <a:solidFill>
                  <a:schemeClr val="tx1"/>
                </a:solidFill>
              </a:defRPr>
            </a:lvl1pPr>
            <a:lvl2pPr marL="277200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2pPr>
            <a:lvl3pPr marL="554401" indent="0">
              <a:buNone/>
              <a:defRPr sz="1091">
                <a:solidFill>
                  <a:schemeClr val="tx1">
                    <a:tint val="75000"/>
                  </a:schemeClr>
                </a:solidFill>
              </a:defRPr>
            </a:lvl3pPr>
            <a:lvl4pPr marL="831601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4pPr>
            <a:lvl5pPr marL="1108801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5pPr>
            <a:lvl6pPr marL="1386002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6pPr>
            <a:lvl7pPr marL="1663202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7pPr>
            <a:lvl8pPr marL="194040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8pPr>
            <a:lvl9pPr marL="221760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134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119" y="1274556"/>
            <a:ext cx="2356009" cy="30378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6422" y="1274556"/>
            <a:ext cx="2356009" cy="30378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154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254913"/>
            <a:ext cx="4781312" cy="9254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842" y="1173701"/>
            <a:ext cx="2345181" cy="575213"/>
          </a:xfrm>
        </p:spPr>
        <p:txBody>
          <a:bodyPr anchor="b"/>
          <a:lstStyle>
            <a:lvl1pPr marL="0" indent="0">
              <a:buNone/>
              <a:defRPr sz="1455" b="1"/>
            </a:lvl1pPr>
            <a:lvl2pPr marL="277200" indent="0">
              <a:buNone/>
              <a:defRPr sz="1213" b="1"/>
            </a:lvl2pPr>
            <a:lvl3pPr marL="554401" indent="0">
              <a:buNone/>
              <a:defRPr sz="1091" b="1"/>
            </a:lvl3pPr>
            <a:lvl4pPr marL="831601" indent="0">
              <a:buNone/>
              <a:defRPr sz="970" b="1"/>
            </a:lvl4pPr>
            <a:lvl5pPr marL="1108801" indent="0">
              <a:buNone/>
              <a:defRPr sz="970" b="1"/>
            </a:lvl5pPr>
            <a:lvl6pPr marL="1386002" indent="0">
              <a:buNone/>
              <a:defRPr sz="970" b="1"/>
            </a:lvl6pPr>
            <a:lvl7pPr marL="1663202" indent="0">
              <a:buNone/>
              <a:defRPr sz="970" b="1"/>
            </a:lvl7pPr>
            <a:lvl8pPr marL="1940403" indent="0">
              <a:buNone/>
              <a:defRPr sz="970" b="1"/>
            </a:lvl8pPr>
            <a:lvl9pPr marL="2217603" indent="0">
              <a:buNone/>
              <a:defRPr sz="9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842" y="1748914"/>
            <a:ext cx="2345181" cy="2572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06422" y="1173701"/>
            <a:ext cx="2356731" cy="575213"/>
          </a:xfrm>
        </p:spPr>
        <p:txBody>
          <a:bodyPr anchor="b"/>
          <a:lstStyle>
            <a:lvl1pPr marL="0" indent="0">
              <a:buNone/>
              <a:defRPr sz="1455" b="1"/>
            </a:lvl1pPr>
            <a:lvl2pPr marL="277200" indent="0">
              <a:buNone/>
              <a:defRPr sz="1213" b="1"/>
            </a:lvl2pPr>
            <a:lvl3pPr marL="554401" indent="0">
              <a:buNone/>
              <a:defRPr sz="1091" b="1"/>
            </a:lvl3pPr>
            <a:lvl4pPr marL="831601" indent="0">
              <a:buNone/>
              <a:defRPr sz="970" b="1"/>
            </a:lvl4pPr>
            <a:lvl5pPr marL="1108801" indent="0">
              <a:buNone/>
              <a:defRPr sz="970" b="1"/>
            </a:lvl5pPr>
            <a:lvl6pPr marL="1386002" indent="0">
              <a:buNone/>
              <a:defRPr sz="970" b="1"/>
            </a:lvl6pPr>
            <a:lvl7pPr marL="1663202" indent="0">
              <a:buNone/>
              <a:defRPr sz="970" b="1"/>
            </a:lvl7pPr>
            <a:lvl8pPr marL="1940403" indent="0">
              <a:buNone/>
              <a:defRPr sz="970" b="1"/>
            </a:lvl8pPr>
            <a:lvl9pPr marL="2217603" indent="0">
              <a:buNone/>
              <a:defRPr sz="9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06422" y="1748914"/>
            <a:ext cx="2356731" cy="2572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0664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8235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445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319193"/>
            <a:ext cx="1787939" cy="1117177"/>
          </a:xfrm>
        </p:spPr>
        <p:txBody>
          <a:bodyPr anchor="b"/>
          <a:lstStyle>
            <a:lvl1pPr>
              <a:defRPr sz="1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6731" y="689370"/>
            <a:ext cx="2806422" cy="3402512"/>
          </a:xfrm>
        </p:spPr>
        <p:txBody>
          <a:bodyPr/>
          <a:lstStyle>
            <a:lvl1pPr>
              <a:defRPr sz="1940"/>
            </a:lvl1pPr>
            <a:lvl2pPr>
              <a:defRPr sz="1698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841" y="1436370"/>
            <a:ext cx="1787939" cy="2661053"/>
          </a:xfrm>
        </p:spPr>
        <p:txBody>
          <a:bodyPr/>
          <a:lstStyle>
            <a:lvl1pPr marL="0" indent="0">
              <a:buNone/>
              <a:defRPr sz="970"/>
            </a:lvl1pPr>
            <a:lvl2pPr marL="277200" indent="0">
              <a:buNone/>
              <a:defRPr sz="849"/>
            </a:lvl2pPr>
            <a:lvl3pPr marL="554401" indent="0">
              <a:buNone/>
              <a:defRPr sz="728"/>
            </a:lvl3pPr>
            <a:lvl4pPr marL="831601" indent="0">
              <a:buNone/>
              <a:defRPr sz="606"/>
            </a:lvl4pPr>
            <a:lvl5pPr marL="1108801" indent="0">
              <a:buNone/>
              <a:defRPr sz="606"/>
            </a:lvl5pPr>
            <a:lvl6pPr marL="1386002" indent="0">
              <a:buNone/>
              <a:defRPr sz="606"/>
            </a:lvl6pPr>
            <a:lvl7pPr marL="1663202" indent="0">
              <a:buNone/>
              <a:defRPr sz="606"/>
            </a:lvl7pPr>
            <a:lvl8pPr marL="1940403" indent="0">
              <a:buNone/>
              <a:defRPr sz="606"/>
            </a:lvl8pPr>
            <a:lvl9pPr marL="2217603" indent="0">
              <a:buNone/>
              <a:defRPr sz="6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096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319193"/>
            <a:ext cx="1787939" cy="1117177"/>
          </a:xfrm>
        </p:spPr>
        <p:txBody>
          <a:bodyPr anchor="b"/>
          <a:lstStyle>
            <a:lvl1pPr>
              <a:defRPr sz="1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56731" y="689370"/>
            <a:ext cx="2806422" cy="3402512"/>
          </a:xfrm>
        </p:spPr>
        <p:txBody>
          <a:bodyPr anchor="t"/>
          <a:lstStyle>
            <a:lvl1pPr marL="0" indent="0">
              <a:buNone/>
              <a:defRPr sz="1940"/>
            </a:lvl1pPr>
            <a:lvl2pPr marL="277200" indent="0">
              <a:buNone/>
              <a:defRPr sz="1698"/>
            </a:lvl2pPr>
            <a:lvl3pPr marL="554401" indent="0">
              <a:buNone/>
              <a:defRPr sz="1455"/>
            </a:lvl3pPr>
            <a:lvl4pPr marL="831601" indent="0">
              <a:buNone/>
              <a:defRPr sz="1213"/>
            </a:lvl4pPr>
            <a:lvl5pPr marL="1108801" indent="0">
              <a:buNone/>
              <a:defRPr sz="1213"/>
            </a:lvl5pPr>
            <a:lvl6pPr marL="1386002" indent="0">
              <a:buNone/>
              <a:defRPr sz="1213"/>
            </a:lvl6pPr>
            <a:lvl7pPr marL="1663202" indent="0">
              <a:buNone/>
              <a:defRPr sz="1213"/>
            </a:lvl7pPr>
            <a:lvl8pPr marL="1940403" indent="0">
              <a:buNone/>
              <a:defRPr sz="1213"/>
            </a:lvl8pPr>
            <a:lvl9pPr marL="2217603" indent="0">
              <a:buNone/>
              <a:defRPr sz="121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841" y="1436370"/>
            <a:ext cx="1787939" cy="2661053"/>
          </a:xfrm>
        </p:spPr>
        <p:txBody>
          <a:bodyPr/>
          <a:lstStyle>
            <a:lvl1pPr marL="0" indent="0">
              <a:buNone/>
              <a:defRPr sz="970"/>
            </a:lvl1pPr>
            <a:lvl2pPr marL="277200" indent="0">
              <a:buNone/>
              <a:defRPr sz="849"/>
            </a:lvl2pPr>
            <a:lvl3pPr marL="554401" indent="0">
              <a:buNone/>
              <a:defRPr sz="728"/>
            </a:lvl3pPr>
            <a:lvl4pPr marL="831601" indent="0">
              <a:buNone/>
              <a:defRPr sz="606"/>
            </a:lvl4pPr>
            <a:lvl5pPr marL="1108801" indent="0">
              <a:buNone/>
              <a:defRPr sz="606"/>
            </a:lvl5pPr>
            <a:lvl6pPr marL="1386002" indent="0">
              <a:buNone/>
              <a:defRPr sz="606"/>
            </a:lvl6pPr>
            <a:lvl7pPr marL="1663202" indent="0">
              <a:buNone/>
              <a:defRPr sz="606"/>
            </a:lvl7pPr>
            <a:lvl8pPr marL="1940403" indent="0">
              <a:buNone/>
              <a:defRPr sz="606"/>
            </a:lvl8pPr>
            <a:lvl9pPr marL="2217603" indent="0">
              <a:buNone/>
              <a:defRPr sz="6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3190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119" y="254913"/>
            <a:ext cx="4781312" cy="925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119" y="1274556"/>
            <a:ext cx="4781312" cy="3037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119" y="4437675"/>
            <a:ext cx="1247299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6301" y="4437675"/>
            <a:ext cx="1870948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15132" y="4437675"/>
            <a:ext cx="1247299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116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554401" rtl="0" eaLnBrk="1" latinLnBrk="0" hangingPunct="1">
        <a:lnSpc>
          <a:spcPct val="90000"/>
        </a:lnSpc>
        <a:spcBef>
          <a:spcPct val="0"/>
        </a:spcBef>
        <a:buNone/>
        <a:defRPr sz="26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600" indent="-138600" algn="l" defTabSz="554401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1698" kern="1200">
          <a:solidFill>
            <a:schemeClr val="tx1"/>
          </a:solidFill>
          <a:latin typeface="+mn-lt"/>
          <a:ea typeface="+mn-ea"/>
          <a:cs typeface="+mn-cs"/>
        </a:defRPr>
      </a:lvl1pPr>
      <a:lvl2pPr marL="4158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6930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213" kern="1200">
          <a:solidFill>
            <a:schemeClr val="tx1"/>
          </a:solidFill>
          <a:latin typeface="+mn-lt"/>
          <a:ea typeface="+mn-ea"/>
          <a:cs typeface="+mn-cs"/>
        </a:defRPr>
      </a:lvl3pPr>
      <a:lvl4pPr marL="9702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4pPr>
      <a:lvl5pPr marL="12474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5pPr>
      <a:lvl6pPr marL="15246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6pPr>
      <a:lvl7pPr marL="18018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7pPr>
      <a:lvl8pPr marL="2079003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8pPr>
      <a:lvl9pPr marL="2356203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1pPr>
      <a:lvl2pPr marL="277200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2pPr>
      <a:lvl3pPr marL="5544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3pPr>
      <a:lvl4pPr marL="8316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4pPr>
      <a:lvl5pPr marL="11088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5pPr>
      <a:lvl6pPr marL="1386002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6pPr>
      <a:lvl7pPr marL="1663202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7pPr>
      <a:lvl8pPr marL="1940403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8pPr>
      <a:lvl9pPr marL="2217603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Rectangle 4">
            <a:extLst>
              <a:ext uri="{FF2B5EF4-FFF2-40B4-BE49-F238E27FC236}">
                <a16:creationId xmlns:a16="http://schemas.microsoft.com/office/drawing/2014/main" id="{A077D762-8034-EBC6-2E19-4FAFDFEDA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56" y="1085377"/>
            <a:ext cx="1294998" cy="1201737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eaLnBrk="0" hangingPunct="0">
              <a:defRPr/>
            </a:pPr>
            <a:endParaRPr lang="nl-NL" sz="1500" kern="0">
              <a:solidFill>
                <a:srgbClr val="002570"/>
              </a:solidFill>
              <a:latin typeface="Arial" charset="0"/>
              <a:cs typeface="Arial" charset="0"/>
            </a:endParaRPr>
          </a:p>
        </p:txBody>
      </p:sp>
      <p:sp>
        <p:nvSpPr>
          <p:cNvPr id="1843" name="Tekstvak 71">
            <a:extLst>
              <a:ext uri="{FF2B5EF4-FFF2-40B4-BE49-F238E27FC236}">
                <a16:creationId xmlns:a16="http://schemas.microsoft.com/office/drawing/2014/main" id="{4FE14993-4030-31F0-B6C8-017E83AF5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9" y="1072042"/>
            <a:ext cx="136366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0" hangingPunct="0">
              <a:defRPr/>
            </a:pPr>
            <a:r>
              <a:rPr lang="en-US" sz="85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Organizational System</a:t>
            </a:r>
          </a:p>
        </p:txBody>
      </p:sp>
      <p:grpSp>
        <p:nvGrpSpPr>
          <p:cNvPr id="1849" name="Group 1848">
            <a:extLst>
              <a:ext uri="{FF2B5EF4-FFF2-40B4-BE49-F238E27FC236}">
                <a16:creationId xmlns:a16="http://schemas.microsoft.com/office/drawing/2014/main" id="{B5B151F6-3455-79B6-6DC8-8C8E8F6B64EB}"/>
              </a:ext>
            </a:extLst>
          </p:cNvPr>
          <p:cNvGrpSpPr/>
          <p:nvPr/>
        </p:nvGrpSpPr>
        <p:grpSpPr>
          <a:xfrm>
            <a:off x="2121998" y="48492"/>
            <a:ext cx="1296000" cy="540000"/>
            <a:chOff x="3377076" y="352185"/>
            <a:chExt cx="1296000" cy="540000"/>
          </a:xfrm>
          <a:solidFill>
            <a:srgbClr val="EBF0F9"/>
          </a:solidFill>
        </p:grpSpPr>
        <p:sp>
          <p:nvSpPr>
            <p:cNvPr id="1850" name="Rectangle 18">
              <a:extLst>
                <a:ext uri="{FF2B5EF4-FFF2-40B4-BE49-F238E27FC236}">
                  <a16:creationId xmlns:a16="http://schemas.microsoft.com/office/drawing/2014/main" id="{42BF8C38-B8C4-5249-50D1-66E34A4EA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7076" y="352185"/>
              <a:ext cx="1296000" cy="540000"/>
            </a:xfrm>
            <a:prstGeom prst="rect">
              <a:avLst/>
            </a:prstGeom>
            <a:grpFill/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2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851" name="Text Box 19">
              <a:extLst>
                <a:ext uri="{FF2B5EF4-FFF2-40B4-BE49-F238E27FC236}">
                  <a16:creationId xmlns:a16="http://schemas.microsoft.com/office/drawing/2014/main" id="{EB1F7510-3016-DB9D-4816-5B0DFBD743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693" y="391353"/>
              <a:ext cx="918841" cy="4616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Corporate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Center</a:t>
              </a:r>
            </a:p>
          </p:txBody>
        </p:sp>
      </p:grpSp>
      <p:cxnSp>
        <p:nvCxnSpPr>
          <p:cNvPr id="1852" name="AutoShape 22">
            <a:extLst>
              <a:ext uri="{FF2B5EF4-FFF2-40B4-BE49-F238E27FC236}">
                <a16:creationId xmlns:a16="http://schemas.microsoft.com/office/drawing/2014/main" id="{ED79A54E-0EBB-AA6A-6359-8DA46A30D963}"/>
              </a:ext>
            </a:extLst>
          </p:cNvPr>
          <p:cNvCxnSpPr>
            <a:cxnSpLocks noChangeShapeType="1"/>
            <a:stCxn id="1850" idx="2"/>
            <a:endCxn id="1843" idx="0"/>
          </p:cNvCxnSpPr>
          <p:nvPr/>
        </p:nvCxnSpPr>
        <p:spPr bwMode="auto">
          <a:xfrm flipH="1">
            <a:off x="737250" y="588492"/>
            <a:ext cx="2032748" cy="483550"/>
          </a:xfrm>
          <a:prstGeom prst="straightConnector1">
            <a:avLst/>
          </a:prstGeom>
          <a:noFill/>
          <a:ln w="38100">
            <a:solidFill>
              <a:srgbClr val="00257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3" name="AutoShape 24">
            <a:extLst>
              <a:ext uri="{FF2B5EF4-FFF2-40B4-BE49-F238E27FC236}">
                <a16:creationId xmlns:a16="http://schemas.microsoft.com/office/drawing/2014/main" id="{FDA79478-35B0-8005-0567-48EDDE28D26B}"/>
              </a:ext>
            </a:extLst>
          </p:cNvPr>
          <p:cNvCxnSpPr>
            <a:cxnSpLocks noChangeShapeType="1"/>
            <a:stCxn id="1850" idx="2"/>
            <a:endCxn id="1908" idx="0"/>
          </p:cNvCxnSpPr>
          <p:nvPr/>
        </p:nvCxnSpPr>
        <p:spPr bwMode="auto">
          <a:xfrm>
            <a:off x="2769998" y="588492"/>
            <a:ext cx="2867" cy="483550"/>
          </a:xfrm>
          <a:prstGeom prst="straightConnector1">
            <a:avLst/>
          </a:prstGeom>
          <a:noFill/>
          <a:ln w="38100">
            <a:solidFill>
              <a:srgbClr val="00257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90" name="Rectangle 4">
            <a:extLst>
              <a:ext uri="{FF2B5EF4-FFF2-40B4-BE49-F238E27FC236}">
                <a16:creationId xmlns:a16="http://schemas.microsoft.com/office/drawing/2014/main" id="{0F6D172D-20D3-0EF3-2215-F08AA610A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56" y="2288063"/>
            <a:ext cx="1295400" cy="1200149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eaLnBrk="0" hangingPunct="0">
              <a:defRPr/>
            </a:pPr>
            <a:endParaRPr lang="nl-NL" sz="1500" kern="0">
              <a:solidFill>
                <a:srgbClr val="002570"/>
              </a:solidFill>
              <a:latin typeface="Arial" charset="0"/>
              <a:cs typeface="Arial" charset="0"/>
            </a:endParaRPr>
          </a:p>
        </p:txBody>
      </p:sp>
      <p:sp>
        <p:nvSpPr>
          <p:cNvPr id="1891" name="Tekstvak 71">
            <a:extLst>
              <a:ext uri="{FF2B5EF4-FFF2-40B4-BE49-F238E27FC236}">
                <a16:creationId xmlns:a16="http://schemas.microsoft.com/office/drawing/2014/main" id="{D3F1D811-9E6E-75B0-4E1D-D6646A041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75" y="2274727"/>
            <a:ext cx="1090363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0" hangingPunct="0">
              <a:defRPr/>
            </a:pPr>
            <a:r>
              <a:rPr lang="en-US" sz="85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Business System</a:t>
            </a:r>
          </a:p>
        </p:txBody>
      </p:sp>
      <p:sp>
        <p:nvSpPr>
          <p:cNvPr id="1907" name="Rectangle 4">
            <a:extLst>
              <a:ext uri="{FF2B5EF4-FFF2-40B4-BE49-F238E27FC236}">
                <a16:creationId xmlns:a16="http://schemas.microsoft.com/office/drawing/2014/main" id="{D8AA11E0-9FFE-1A8E-350E-92C1EA741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371" y="1085377"/>
            <a:ext cx="1294998" cy="1201737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eaLnBrk="0" hangingPunct="0">
              <a:defRPr/>
            </a:pPr>
            <a:endParaRPr lang="nl-NL" sz="1500" kern="0">
              <a:solidFill>
                <a:srgbClr val="002570"/>
              </a:solidFill>
              <a:latin typeface="Arial" charset="0"/>
              <a:cs typeface="Arial" charset="0"/>
            </a:endParaRPr>
          </a:p>
        </p:txBody>
      </p:sp>
      <p:sp>
        <p:nvSpPr>
          <p:cNvPr id="1908" name="Tekstvak 71">
            <a:extLst>
              <a:ext uri="{FF2B5EF4-FFF2-40B4-BE49-F238E27FC236}">
                <a16:creationId xmlns:a16="http://schemas.microsoft.com/office/drawing/2014/main" id="{BDAC4704-5647-0B5C-5108-7A1C85D27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1034" y="1072042"/>
            <a:ext cx="136366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0" hangingPunct="0">
              <a:defRPr/>
            </a:pPr>
            <a:r>
              <a:rPr lang="en-US" sz="85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Organizational System</a:t>
            </a:r>
          </a:p>
        </p:txBody>
      </p:sp>
      <p:sp>
        <p:nvSpPr>
          <p:cNvPr id="1950" name="Rectangle 4">
            <a:extLst>
              <a:ext uri="{FF2B5EF4-FFF2-40B4-BE49-F238E27FC236}">
                <a16:creationId xmlns:a16="http://schemas.microsoft.com/office/drawing/2014/main" id="{8DAF89F5-B0D7-F587-8E09-F04C4A946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371" y="2288063"/>
            <a:ext cx="1295400" cy="1200149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eaLnBrk="0" hangingPunct="0">
              <a:defRPr/>
            </a:pPr>
            <a:endParaRPr lang="nl-NL" sz="1500" kern="0">
              <a:solidFill>
                <a:srgbClr val="002570"/>
              </a:solidFill>
              <a:latin typeface="Arial" charset="0"/>
              <a:cs typeface="Arial" charset="0"/>
            </a:endParaRPr>
          </a:p>
        </p:txBody>
      </p:sp>
      <p:sp>
        <p:nvSpPr>
          <p:cNvPr id="1951" name="Tekstvak 71">
            <a:extLst>
              <a:ext uri="{FF2B5EF4-FFF2-40B4-BE49-F238E27FC236}">
                <a16:creationId xmlns:a16="http://schemas.microsoft.com/office/drawing/2014/main" id="{3ECDEE58-A6FE-C876-075A-7A104D137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6890" y="2274727"/>
            <a:ext cx="1090363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0" hangingPunct="0">
              <a:defRPr/>
            </a:pPr>
            <a:r>
              <a:rPr lang="en-US" sz="85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Business System</a:t>
            </a:r>
          </a:p>
        </p:txBody>
      </p:sp>
      <p:sp>
        <p:nvSpPr>
          <p:cNvPr id="1970" name="Rectangle 4">
            <a:extLst>
              <a:ext uri="{FF2B5EF4-FFF2-40B4-BE49-F238E27FC236}">
                <a16:creationId xmlns:a16="http://schemas.microsoft.com/office/drawing/2014/main" id="{038FF1E1-F882-B80F-01F2-2A04DF06A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986" y="1085377"/>
            <a:ext cx="1294998" cy="1201737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eaLnBrk="0" hangingPunct="0">
              <a:defRPr/>
            </a:pPr>
            <a:endParaRPr lang="nl-NL" sz="1500" kern="0">
              <a:solidFill>
                <a:srgbClr val="002570"/>
              </a:solidFill>
              <a:latin typeface="Arial" charset="0"/>
              <a:cs typeface="Arial" charset="0"/>
            </a:endParaRPr>
          </a:p>
        </p:txBody>
      </p:sp>
      <p:sp>
        <p:nvSpPr>
          <p:cNvPr id="1971" name="Tekstvak 71">
            <a:extLst>
              <a:ext uri="{FF2B5EF4-FFF2-40B4-BE49-F238E27FC236}">
                <a16:creationId xmlns:a16="http://schemas.microsoft.com/office/drawing/2014/main" id="{10BF2376-F688-C225-81C7-408FEAF24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649" y="1072042"/>
            <a:ext cx="136366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0" hangingPunct="0">
              <a:defRPr/>
            </a:pPr>
            <a:r>
              <a:rPr lang="en-US" sz="85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Organizational System</a:t>
            </a:r>
          </a:p>
        </p:txBody>
      </p:sp>
      <p:sp>
        <p:nvSpPr>
          <p:cNvPr id="2013" name="Rectangle 4">
            <a:extLst>
              <a:ext uri="{FF2B5EF4-FFF2-40B4-BE49-F238E27FC236}">
                <a16:creationId xmlns:a16="http://schemas.microsoft.com/office/drawing/2014/main" id="{2543BDEA-A498-8C13-BF9A-D11BC60BE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986" y="2288063"/>
            <a:ext cx="1295400" cy="1200149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eaLnBrk="0" hangingPunct="0">
              <a:defRPr/>
            </a:pPr>
            <a:endParaRPr lang="nl-NL" sz="1500" kern="0">
              <a:solidFill>
                <a:srgbClr val="002570"/>
              </a:solidFill>
              <a:latin typeface="Arial" charset="0"/>
              <a:cs typeface="Arial" charset="0"/>
            </a:endParaRPr>
          </a:p>
        </p:txBody>
      </p:sp>
      <p:sp>
        <p:nvSpPr>
          <p:cNvPr id="2014" name="Tekstvak 71">
            <a:extLst>
              <a:ext uri="{FF2B5EF4-FFF2-40B4-BE49-F238E27FC236}">
                <a16:creationId xmlns:a16="http://schemas.microsoft.com/office/drawing/2014/main" id="{8F49EEA7-D0D8-DE3E-8BD7-55A54A610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505" y="2274727"/>
            <a:ext cx="1090363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0" hangingPunct="0">
              <a:defRPr/>
            </a:pPr>
            <a:r>
              <a:rPr lang="en-US" sz="85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Business System</a:t>
            </a:r>
          </a:p>
        </p:txBody>
      </p:sp>
      <p:sp>
        <p:nvSpPr>
          <p:cNvPr id="2039" name="AutoShape 31">
            <a:extLst>
              <a:ext uri="{FF2B5EF4-FFF2-40B4-BE49-F238E27FC236}">
                <a16:creationId xmlns:a16="http://schemas.microsoft.com/office/drawing/2014/main" id="{016B30DB-AFE8-0EA6-0721-B4B47C76C38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491404" y="20247"/>
            <a:ext cx="540000" cy="3276589"/>
          </a:xfrm>
          <a:prstGeom prst="upDownArrow">
            <a:avLst>
              <a:gd name="adj1" fmla="val 71167"/>
              <a:gd name="adj2" fmla="val 3647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 Unicode MS" pitchFamily="34" charset="-128"/>
              <a:cs typeface="Arial" charset="0"/>
            </a:endParaRPr>
          </a:p>
        </p:txBody>
      </p:sp>
      <p:sp>
        <p:nvSpPr>
          <p:cNvPr id="2040" name="Text Box 32">
            <a:extLst>
              <a:ext uri="{FF2B5EF4-FFF2-40B4-BE49-F238E27FC236}">
                <a16:creationId xmlns:a16="http://schemas.microsoft.com/office/drawing/2014/main" id="{E7B0418A-36B8-8DC7-DA86-10CCB6932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0130" y="1524493"/>
            <a:ext cx="20425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Unicode MS" pitchFamily="34" charset="-128"/>
                <a:cs typeface="Arial" charset="0"/>
              </a:rPr>
              <a:t>Autonomy vs. Integration</a:t>
            </a:r>
          </a:p>
        </p:txBody>
      </p:sp>
      <p:grpSp>
        <p:nvGrpSpPr>
          <p:cNvPr id="2041" name="Group 2040">
            <a:extLst>
              <a:ext uri="{FF2B5EF4-FFF2-40B4-BE49-F238E27FC236}">
                <a16:creationId xmlns:a16="http://schemas.microsoft.com/office/drawing/2014/main" id="{101AC0F1-15F6-1F62-3F69-543FD49AA2FD}"/>
              </a:ext>
            </a:extLst>
          </p:cNvPr>
          <p:cNvGrpSpPr/>
          <p:nvPr/>
        </p:nvGrpSpPr>
        <p:grpSpPr>
          <a:xfrm>
            <a:off x="1824627" y="733492"/>
            <a:ext cx="1891144" cy="720000"/>
            <a:chOff x="2949562" y="974383"/>
            <a:chExt cx="1891144" cy="7200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042" name="AutoShape 31">
              <a:extLst>
                <a:ext uri="{FF2B5EF4-FFF2-40B4-BE49-F238E27FC236}">
                  <a16:creationId xmlns:a16="http://schemas.microsoft.com/office/drawing/2014/main" id="{EE548C90-B2EE-F429-B869-EF6DAD92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562" y="974383"/>
              <a:ext cx="1891144" cy="720000"/>
            </a:xfrm>
            <a:prstGeom prst="upDownArrow">
              <a:avLst>
                <a:gd name="adj1" fmla="val 76773"/>
                <a:gd name="adj2" fmla="val 18515"/>
              </a:avLst>
            </a:prstGeom>
            <a:grpFill/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600" b="0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Unicode MS" pitchFamily="34" charset="-128"/>
                <a:cs typeface="Arial" charset="0"/>
              </a:endParaRPr>
            </a:p>
          </p:txBody>
        </p:sp>
        <p:sp>
          <p:nvSpPr>
            <p:cNvPr id="2043" name="Text Box 32">
              <a:extLst>
                <a:ext uri="{FF2B5EF4-FFF2-40B4-BE49-F238E27FC236}">
                  <a16:creationId xmlns:a16="http://schemas.microsoft.com/office/drawing/2014/main" id="{092D8434-DD5B-22E3-3EDD-7F5CF5494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3008" y="1098897"/>
              <a:ext cx="124425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b="1" kern="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 vs.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b="1" kern="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Empowerment</a:t>
              </a: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044" name="AutoShape 23">
            <a:extLst>
              <a:ext uri="{FF2B5EF4-FFF2-40B4-BE49-F238E27FC236}">
                <a16:creationId xmlns:a16="http://schemas.microsoft.com/office/drawing/2014/main" id="{1CC1D1A4-0B8C-2119-D56B-2DE127D154AA}"/>
              </a:ext>
            </a:extLst>
          </p:cNvPr>
          <p:cNvCxnSpPr>
            <a:cxnSpLocks noChangeShapeType="1"/>
            <a:stCxn id="1850" idx="2"/>
            <a:endCxn id="1971" idx="0"/>
          </p:cNvCxnSpPr>
          <p:nvPr/>
        </p:nvCxnSpPr>
        <p:spPr bwMode="auto">
          <a:xfrm>
            <a:off x="2769998" y="588492"/>
            <a:ext cx="2038482" cy="483550"/>
          </a:xfrm>
          <a:prstGeom prst="straightConnector1">
            <a:avLst/>
          </a:prstGeom>
          <a:noFill/>
          <a:ln w="38100">
            <a:solidFill>
              <a:srgbClr val="00257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78" name="Rectangle 4">
            <a:extLst>
              <a:ext uri="{FF2B5EF4-FFF2-40B4-BE49-F238E27FC236}">
                <a16:creationId xmlns:a16="http://schemas.microsoft.com/office/drawing/2014/main" id="{30AB91AE-9D45-29B0-D473-741A726CF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986" y="3488533"/>
            <a:ext cx="1295400" cy="1198562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4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79" name="Tekstvak 72">
            <a:extLst>
              <a:ext uri="{FF2B5EF4-FFF2-40B4-BE49-F238E27FC236}">
                <a16:creationId xmlns:a16="http://schemas.microsoft.com/office/drawing/2014/main" id="{7BE23BB8-3C3D-AB48-4636-2FF0C70C4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758" y="3478573"/>
            <a:ext cx="955711" cy="22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5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Market System</a:t>
            </a:r>
          </a:p>
        </p:txBody>
      </p:sp>
      <p:sp>
        <p:nvSpPr>
          <p:cNvPr id="2030" name="AutoShape 31">
            <a:extLst>
              <a:ext uri="{FF2B5EF4-FFF2-40B4-BE49-F238E27FC236}">
                <a16:creationId xmlns:a16="http://schemas.microsoft.com/office/drawing/2014/main" id="{1DCFCA0C-7E96-0400-CEED-3F419FC22E8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901432" y="2511370"/>
            <a:ext cx="540000" cy="1980000"/>
          </a:xfrm>
          <a:prstGeom prst="upDownArrow">
            <a:avLst>
              <a:gd name="adj1" fmla="val 71167"/>
              <a:gd name="adj2" fmla="val 3647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 Unicode MS" pitchFamily="34" charset="-128"/>
              <a:cs typeface="Arial" charset="0"/>
            </a:endParaRPr>
          </a:p>
        </p:txBody>
      </p:sp>
      <p:sp>
        <p:nvSpPr>
          <p:cNvPr id="2031" name="Text Box 32">
            <a:extLst>
              <a:ext uri="{FF2B5EF4-FFF2-40B4-BE49-F238E27FC236}">
                <a16:creationId xmlns:a16="http://schemas.microsoft.com/office/drawing/2014/main" id="{EA6CBC19-A7C6-6D79-F3A7-EA0BC34B6D7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468217" y="3362871"/>
            <a:ext cx="1396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Unicode MS" pitchFamily="34" charset="-128"/>
                <a:cs typeface="Arial" charset="0"/>
              </a:rPr>
              <a:t>Responsiveness</a:t>
            </a:r>
          </a:p>
        </p:txBody>
      </p:sp>
      <p:sp>
        <p:nvSpPr>
          <p:cNvPr id="1915" name="Rectangle 4">
            <a:extLst>
              <a:ext uri="{FF2B5EF4-FFF2-40B4-BE49-F238E27FC236}">
                <a16:creationId xmlns:a16="http://schemas.microsoft.com/office/drawing/2014/main" id="{91424D45-CEA0-C5B0-79D3-15B63BDB6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371" y="3488533"/>
            <a:ext cx="1295400" cy="1198562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4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16" name="Tekstvak 72">
            <a:extLst>
              <a:ext uri="{FF2B5EF4-FFF2-40B4-BE49-F238E27FC236}">
                <a16:creationId xmlns:a16="http://schemas.microsoft.com/office/drawing/2014/main" id="{DF6AA871-B1EC-55D7-858F-FB72A3751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3" y="3478573"/>
            <a:ext cx="955711" cy="22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5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Market System</a:t>
            </a:r>
          </a:p>
        </p:txBody>
      </p:sp>
      <p:sp>
        <p:nvSpPr>
          <p:cNvPr id="1967" name="AutoShape 31">
            <a:extLst>
              <a:ext uri="{FF2B5EF4-FFF2-40B4-BE49-F238E27FC236}">
                <a16:creationId xmlns:a16="http://schemas.microsoft.com/office/drawing/2014/main" id="{E954EC40-4C3B-72AB-1E37-ABD6B99234E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529528" y="2504055"/>
            <a:ext cx="540000" cy="1980000"/>
          </a:xfrm>
          <a:prstGeom prst="upDownArrow">
            <a:avLst>
              <a:gd name="adj1" fmla="val 71167"/>
              <a:gd name="adj2" fmla="val 3647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 Unicode MS" pitchFamily="34" charset="-128"/>
              <a:cs typeface="Arial" charset="0"/>
            </a:endParaRPr>
          </a:p>
        </p:txBody>
      </p:sp>
      <p:sp>
        <p:nvSpPr>
          <p:cNvPr id="1968" name="Text Box 32">
            <a:extLst>
              <a:ext uri="{FF2B5EF4-FFF2-40B4-BE49-F238E27FC236}">
                <a16:creationId xmlns:a16="http://schemas.microsoft.com/office/drawing/2014/main" id="{FD9A15F3-8AAB-F6AF-C47E-D379D26E80D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096313" y="3355556"/>
            <a:ext cx="1396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Unicode MS" pitchFamily="34" charset="-128"/>
                <a:cs typeface="Arial" charset="0"/>
              </a:rPr>
              <a:t>Responsiveness</a:t>
            </a:r>
          </a:p>
        </p:txBody>
      </p:sp>
      <p:sp>
        <p:nvSpPr>
          <p:cNvPr id="1855" name="Rectangle 4">
            <a:extLst>
              <a:ext uri="{FF2B5EF4-FFF2-40B4-BE49-F238E27FC236}">
                <a16:creationId xmlns:a16="http://schemas.microsoft.com/office/drawing/2014/main" id="{7FC2CCFE-6C68-6A3E-3FD1-2DC07FC6C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56" y="3488533"/>
            <a:ext cx="1295400" cy="1198562"/>
          </a:xfrm>
          <a:prstGeom prst="rect">
            <a:avLst/>
          </a:prstGeom>
          <a:solidFill>
            <a:srgbClr val="EBF0F9"/>
          </a:solidFill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4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56" name="Tekstvak 72">
            <a:extLst>
              <a:ext uri="{FF2B5EF4-FFF2-40B4-BE49-F238E27FC236}">
                <a16:creationId xmlns:a16="http://schemas.microsoft.com/office/drawing/2014/main" id="{9F454769-75BE-8E9E-AACE-DB9212B2F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28" y="3478573"/>
            <a:ext cx="955711" cy="22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5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Market System</a:t>
            </a:r>
          </a:p>
        </p:txBody>
      </p:sp>
      <p:sp>
        <p:nvSpPr>
          <p:cNvPr id="2033" name="AutoShape 31">
            <a:extLst>
              <a:ext uri="{FF2B5EF4-FFF2-40B4-BE49-F238E27FC236}">
                <a16:creationId xmlns:a16="http://schemas.microsoft.com/office/drawing/2014/main" id="{973DC5C7-984C-A355-63B5-3D0EEBCF634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23110" y="2497865"/>
            <a:ext cx="540000" cy="1980000"/>
          </a:xfrm>
          <a:prstGeom prst="upDownArrow">
            <a:avLst>
              <a:gd name="adj1" fmla="val 71167"/>
              <a:gd name="adj2" fmla="val 3647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 Unicode MS" pitchFamily="34" charset="-128"/>
              <a:cs typeface="Arial" charset="0"/>
            </a:endParaRPr>
          </a:p>
        </p:txBody>
      </p:sp>
      <p:sp>
        <p:nvSpPr>
          <p:cNvPr id="2034" name="Text Box 32">
            <a:extLst>
              <a:ext uri="{FF2B5EF4-FFF2-40B4-BE49-F238E27FC236}">
                <a16:creationId xmlns:a16="http://schemas.microsoft.com/office/drawing/2014/main" id="{197D4413-EEBB-5FB2-EA85-D1980866B28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89895" y="3349366"/>
            <a:ext cx="1396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Unicode MS" pitchFamily="34" charset="-128"/>
                <a:cs typeface="Arial" charset="0"/>
              </a:rPr>
              <a:t>Responsiveness</a:t>
            </a:r>
          </a:p>
        </p:txBody>
      </p:sp>
      <p:sp>
        <p:nvSpPr>
          <p:cNvPr id="2036" name="AutoShape 31">
            <a:extLst>
              <a:ext uri="{FF2B5EF4-FFF2-40B4-BE49-F238E27FC236}">
                <a16:creationId xmlns:a16="http://schemas.microsoft.com/office/drawing/2014/main" id="{8D1D8AE9-B54C-A057-7B86-3A623DE211C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508613" y="1772872"/>
            <a:ext cx="540000" cy="2376000"/>
          </a:xfrm>
          <a:prstGeom prst="upDownArrow">
            <a:avLst>
              <a:gd name="adj1" fmla="val 71167"/>
              <a:gd name="adj2" fmla="val 3647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 Unicode MS" pitchFamily="34" charset="-128"/>
              <a:cs typeface="Arial" charset="0"/>
            </a:endParaRPr>
          </a:p>
        </p:txBody>
      </p:sp>
      <p:sp>
        <p:nvSpPr>
          <p:cNvPr id="2037" name="Text Box 32">
            <a:extLst>
              <a:ext uri="{FF2B5EF4-FFF2-40B4-BE49-F238E27FC236}">
                <a16:creationId xmlns:a16="http://schemas.microsoft.com/office/drawing/2014/main" id="{0B468CD0-388D-4BFF-42DD-C17A06EB0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468" y="2813365"/>
            <a:ext cx="17266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0" dirty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cs typeface="Arial" charset="0"/>
              </a:rPr>
              <a:t>Synergy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 Unicode MS" pitchFamily="34" charset="-128"/>
              <a:cs typeface="Arial" charset="0"/>
            </a:endParaRP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1BA890DF-B147-1026-305E-969BCBB7803A}"/>
              </a:ext>
            </a:extLst>
          </p:cNvPr>
          <p:cNvSpPr txBox="1"/>
          <p:nvPr/>
        </p:nvSpPr>
        <p:spPr>
          <a:xfrm>
            <a:off x="4304985" y="4438082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2020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1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F05853-8800-43FC-84EA-F48E1247DC7A}"/>
</file>

<file path=customXml/itemProps2.xml><?xml version="1.0" encoding="utf-8"?>
<ds:datastoreItem xmlns:ds="http://schemas.openxmlformats.org/officeDocument/2006/customXml" ds:itemID="{5E401310-0486-4DE7-8B8A-B289F7FF59AC}"/>
</file>

<file path=customXml/itemProps3.xml><?xml version="1.0" encoding="utf-8"?>
<ds:datastoreItem xmlns:ds="http://schemas.openxmlformats.org/officeDocument/2006/customXml" ds:itemID="{D7FBC61F-F764-4AE6-B927-9EFE0715B8E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899</TotalTime>
  <Words>36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Unicode MS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19</cp:revision>
  <dcterms:created xsi:type="dcterms:W3CDTF">2022-05-31T06:36:37Z</dcterms:created>
  <dcterms:modified xsi:type="dcterms:W3CDTF">2025-04-16T11:35:14Z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