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16" r:id="rId1"/>
  </p:sldMasterIdLst>
  <p:sldIdLst>
    <p:sldId id="260" r:id="rId2"/>
  </p:sldIdLst>
  <p:sldSz cx="5543550" cy="4787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0000"/>
    <a:srgbClr val="DDDDDD"/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566ED1-2044-490E-88BF-DAF94F3896DE}" v="1" dt="2025-04-16T12:36:24.7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DF566ED1-2044-490E-88BF-DAF94F3896DE}"/>
    <pc:docChg chg="modSld">
      <pc:chgData name="Ron Meyer" userId="65e0fe92-5782-4809-b035-4f1ab31a5557" providerId="ADAL" clId="{DF566ED1-2044-490E-88BF-DAF94F3896DE}" dt="2025-04-16T12:36:24.795" v="0" actId="164"/>
      <pc:docMkLst>
        <pc:docMk/>
      </pc:docMkLst>
      <pc:sldChg chg="addSp modSp">
        <pc:chgData name="Ron Meyer" userId="65e0fe92-5782-4809-b035-4f1ab31a5557" providerId="ADAL" clId="{DF566ED1-2044-490E-88BF-DAF94F3896DE}" dt="2025-04-16T12:36:24.795" v="0" actId="164"/>
        <pc:sldMkLst>
          <pc:docMk/>
          <pc:sldMk cId="925218013" sldId="260"/>
        </pc:sldMkLst>
        <pc:spChg chg="mod">
          <ac:chgData name="Ron Meyer" userId="65e0fe92-5782-4809-b035-4f1ab31a5557" providerId="ADAL" clId="{DF566ED1-2044-490E-88BF-DAF94F3896DE}" dt="2025-04-16T12:36:24.795" v="0" actId="164"/>
          <ac:spMkLst>
            <pc:docMk/>
            <pc:sldMk cId="925218013" sldId="260"/>
            <ac:spMk id="2045" creationId="{F4BCEAB7-9ADC-1DB3-88C4-4B78B6C9DDB6}"/>
          </ac:spMkLst>
        </pc:spChg>
        <pc:grpChg chg="add 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" creationId="{F26CAA48-68B1-B9B8-3E2F-B74132EB617B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841" creationId="{0F9D84A7-E021-808E-00C0-1E91BB489897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849" creationId="{B5B151F6-3455-79B6-6DC8-8C8E8F6B64EB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854" creationId="{D067CF16-6E75-EC8C-F25D-E5B2C147A45A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889" creationId="{89A4BD03-3C1E-BF27-4FBC-CE09D20E96BC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06" creationId="{F9BCD0D1-C331-480B-9162-4BC41F04A527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14" creationId="{F65F9799-DF6A-C31E-EBE5-26E070F57AA2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49" creationId="{BFDF06AD-741D-245A-E46E-50270EE6F514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66" creationId="{5CBE958B-04E8-8EE0-C492-4ECB8C165B0D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69" creationId="{561347A6-7897-DDA9-89D6-17EFB5FAD70C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1977" creationId="{D4AB76DA-2F9B-D91F-CDEC-D1763DD76867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12" creationId="{9B25478E-4F97-DAAA-BB5D-029E7F3825BB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29" creationId="{595CA640-ACCE-2D95-B0AC-458BE8C6307A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32" creationId="{02D1FF97-D8A9-FF96-280C-CFF3BDFD76DD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35" creationId="{E66DCE40-ADBE-818F-DF28-0821C6D8CF86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38" creationId="{30530CAF-FDF0-E1BA-65EA-F9617DA9B27D}"/>
          </ac:grpSpMkLst>
        </pc:grpChg>
        <pc:grpChg chg="mod">
          <ac:chgData name="Ron Meyer" userId="65e0fe92-5782-4809-b035-4f1ab31a5557" providerId="ADAL" clId="{DF566ED1-2044-490E-88BF-DAF94F3896DE}" dt="2025-04-16T12:36:24.795" v="0" actId="164"/>
          <ac:grpSpMkLst>
            <pc:docMk/>
            <pc:sldMk cId="925218013" sldId="260"/>
            <ac:grpSpMk id="2041" creationId="{101AC0F1-15F6-1F62-3F69-543FD49AA2FD}"/>
          </ac:grpSpMkLst>
        </pc:grpChg>
        <pc:cxnChg chg="mod">
          <ac:chgData name="Ron Meyer" userId="65e0fe92-5782-4809-b035-4f1ab31a5557" providerId="ADAL" clId="{DF566ED1-2044-490E-88BF-DAF94F3896DE}" dt="2025-04-16T12:36:24.795" v="0" actId="164"/>
          <ac:cxnSpMkLst>
            <pc:docMk/>
            <pc:sldMk cId="925218013" sldId="260"/>
            <ac:cxnSpMk id="1852" creationId="{ED79A54E-0EBB-AA6A-6359-8DA46A30D963}"/>
          </ac:cxnSpMkLst>
        </pc:cxnChg>
        <pc:cxnChg chg="mod">
          <ac:chgData name="Ron Meyer" userId="65e0fe92-5782-4809-b035-4f1ab31a5557" providerId="ADAL" clId="{DF566ED1-2044-490E-88BF-DAF94F3896DE}" dt="2025-04-16T12:36:24.795" v="0" actId="164"/>
          <ac:cxnSpMkLst>
            <pc:docMk/>
            <pc:sldMk cId="925218013" sldId="260"/>
            <ac:cxnSpMk id="1853" creationId="{FDA79478-35B0-8005-0567-48EDDE28D26B}"/>
          </ac:cxnSpMkLst>
        </pc:cxnChg>
        <pc:cxnChg chg="mod">
          <ac:chgData name="Ron Meyer" userId="65e0fe92-5782-4809-b035-4f1ab31a5557" providerId="ADAL" clId="{DF566ED1-2044-490E-88BF-DAF94F3896DE}" dt="2025-04-16T12:36:24.795" v="0" actId="164"/>
          <ac:cxnSpMkLst>
            <pc:docMk/>
            <pc:sldMk cId="925218013" sldId="260"/>
            <ac:cxnSpMk id="2044" creationId="{1CC1D1A4-0B8C-2119-D56B-2DE127D154A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766" y="783575"/>
            <a:ext cx="4712018" cy="1666899"/>
          </a:xfrm>
        </p:spPr>
        <p:txBody>
          <a:bodyPr anchor="b"/>
          <a:lstStyle>
            <a:lvl1pPr algn="ctr">
              <a:defRPr sz="3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2944" y="2514756"/>
            <a:ext cx="4157663" cy="1155967"/>
          </a:xfrm>
        </p:spPr>
        <p:txBody>
          <a:bodyPr/>
          <a:lstStyle>
            <a:lvl1pPr marL="0" indent="0" algn="ctr">
              <a:buNone/>
              <a:defRPr sz="1455"/>
            </a:lvl1pPr>
            <a:lvl2pPr marL="277200" indent="0" algn="ctr">
              <a:buNone/>
              <a:defRPr sz="1213"/>
            </a:lvl2pPr>
            <a:lvl3pPr marL="554401" indent="0" algn="ctr">
              <a:buNone/>
              <a:defRPr sz="1091"/>
            </a:lvl3pPr>
            <a:lvl4pPr marL="831601" indent="0" algn="ctr">
              <a:buNone/>
              <a:defRPr sz="970"/>
            </a:lvl4pPr>
            <a:lvl5pPr marL="1108801" indent="0" algn="ctr">
              <a:buNone/>
              <a:defRPr sz="970"/>
            </a:lvl5pPr>
            <a:lvl6pPr marL="1386002" indent="0" algn="ctr">
              <a:buNone/>
              <a:defRPr sz="970"/>
            </a:lvl6pPr>
            <a:lvl7pPr marL="1663202" indent="0" algn="ctr">
              <a:buNone/>
              <a:defRPr sz="970"/>
            </a:lvl7pPr>
            <a:lvl8pPr marL="1940403" indent="0" algn="ctr">
              <a:buNone/>
              <a:defRPr sz="970"/>
            </a:lvl8pPr>
            <a:lvl9pPr marL="2217603" indent="0" algn="ctr">
              <a:buNone/>
              <a:defRPr sz="97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0898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316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67103" y="254911"/>
            <a:ext cx="1195328" cy="40575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119" y="254911"/>
            <a:ext cx="3516690" cy="40575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51040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78456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32" y="1193651"/>
            <a:ext cx="4781312" cy="1991633"/>
          </a:xfrm>
        </p:spPr>
        <p:txBody>
          <a:bodyPr anchor="b"/>
          <a:lstStyle>
            <a:lvl1pPr>
              <a:defRPr sz="36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232" y="3204126"/>
            <a:ext cx="4781312" cy="1047353"/>
          </a:xfrm>
        </p:spPr>
        <p:txBody>
          <a:bodyPr/>
          <a:lstStyle>
            <a:lvl1pPr marL="0" indent="0">
              <a:buNone/>
              <a:defRPr sz="1455">
                <a:solidFill>
                  <a:schemeClr val="tx1"/>
                </a:solidFill>
              </a:defRPr>
            </a:lvl1pPr>
            <a:lvl2pPr marL="277200" indent="0">
              <a:buNone/>
              <a:defRPr sz="1213">
                <a:solidFill>
                  <a:schemeClr val="tx1">
                    <a:tint val="75000"/>
                  </a:schemeClr>
                </a:solidFill>
              </a:defRPr>
            </a:lvl2pPr>
            <a:lvl3pPr marL="554401" indent="0">
              <a:buNone/>
              <a:defRPr sz="1091">
                <a:solidFill>
                  <a:schemeClr val="tx1">
                    <a:tint val="75000"/>
                  </a:schemeClr>
                </a:solidFill>
              </a:defRPr>
            </a:lvl3pPr>
            <a:lvl4pPr marL="8316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4pPr>
            <a:lvl5pPr marL="1108801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5pPr>
            <a:lvl6pPr marL="13860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6pPr>
            <a:lvl7pPr marL="1663202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7pPr>
            <a:lvl8pPr marL="19404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8pPr>
            <a:lvl9pPr marL="2217603" indent="0">
              <a:buNone/>
              <a:defRPr sz="97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51340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119" y="1274556"/>
            <a:ext cx="2356009" cy="30378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806422" y="1274556"/>
            <a:ext cx="2356009" cy="30378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1547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254913"/>
            <a:ext cx="4781312" cy="92543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842" y="1173701"/>
            <a:ext cx="2345181" cy="575213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842" y="1748914"/>
            <a:ext cx="2345181" cy="2572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6422" y="1173701"/>
            <a:ext cx="2356731" cy="575213"/>
          </a:xfrm>
        </p:spPr>
        <p:txBody>
          <a:bodyPr anchor="b"/>
          <a:lstStyle>
            <a:lvl1pPr marL="0" indent="0">
              <a:buNone/>
              <a:defRPr sz="1455" b="1"/>
            </a:lvl1pPr>
            <a:lvl2pPr marL="277200" indent="0">
              <a:buNone/>
              <a:defRPr sz="1213" b="1"/>
            </a:lvl2pPr>
            <a:lvl3pPr marL="554401" indent="0">
              <a:buNone/>
              <a:defRPr sz="1091" b="1"/>
            </a:lvl3pPr>
            <a:lvl4pPr marL="831601" indent="0">
              <a:buNone/>
              <a:defRPr sz="970" b="1"/>
            </a:lvl4pPr>
            <a:lvl5pPr marL="1108801" indent="0">
              <a:buNone/>
              <a:defRPr sz="970" b="1"/>
            </a:lvl5pPr>
            <a:lvl6pPr marL="1386002" indent="0">
              <a:buNone/>
              <a:defRPr sz="970" b="1"/>
            </a:lvl6pPr>
            <a:lvl7pPr marL="1663202" indent="0">
              <a:buNone/>
              <a:defRPr sz="970" b="1"/>
            </a:lvl7pPr>
            <a:lvl8pPr marL="1940403" indent="0">
              <a:buNone/>
              <a:defRPr sz="970" b="1"/>
            </a:lvl8pPr>
            <a:lvl9pPr marL="2217603" indent="0">
              <a:buNone/>
              <a:defRPr sz="97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06422" y="1748914"/>
            <a:ext cx="2356731" cy="25723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0664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8235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4454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319193"/>
            <a:ext cx="1787939" cy="1117177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6731" y="689370"/>
            <a:ext cx="2806422" cy="3402512"/>
          </a:xfrm>
        </p:spPr>
        <p:txBody>
          <a:bodyPr/>
          <a:lstStyle>
            <a:lvl1pPr>
              <a:defRPr sz="1940"/>
            </a:lvl1pPr>
            <a:lvl2pPr>
              <a:defRPr sz="1698"/>
            </a:lvl2pPr>
            <a:lvl3pPr>
              <a:defRPr sz="1455"/>
            </a:lvl3pPr>
            <a:lvl4pPr>
              <a:defRPr sz="1213"/>
            </a:lvl4pPr>
            <a:lvl5pPr>
              <a:defRPr sz="1213"/>
            </a:lvl5pPr>
            <a:lvl6pPr>
              <a:defRPr sz="1213"/>
            </a:lvl6pPr>
            <a:lvl7pPr>
              <a:defRPr sz="1213"/>
            </a:lvl7pPr>
            <a:lvl8pPr>
              <a:defRPr sz="1213"/>
            </a:lvl8pPr>
            <a:lvl9pPr>
              <a:defRPr sz="121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1436370"/>
            <a:ext cx="1787939" cy="2661053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0968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841" y="319193"/>
            <a:ext cx="1787939" cy="1117177"/>
          </a:xfrm>
        </p:spPr>
        <p:txBody>
          <a:bodyPr anchor="b"/>
          <a:lstStyle>
            <a:lvl1pPr>
              <a:defRPr sz="19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56731" y="689370"/>
            <a:ext cx="2806422" cy="3402512"/>
          </a:xfrm>
        </p:spPr>
        <p:txBody>
          <a:bodyPr anchor="t"/>
          <a:lstStyle>
            <a:lvl1pPr marL="0" indent="0">
              <a:buNone/>
              <a:defRPr sz="1940"/>
            </a:lvl1pPr>
            <a:lvl2pPr marL="277200" indent="0">
              <a:buNone/>
              <a:defRPr sz="1698"/>
            </a:lvl2pPr>
            <a:lvl3pPr marL="554401" indent="0">
              <a:buNone/>
              <a:defRPr sz="1455"/>
            </a:lvl3pPr>
            <a:lvl4pPr marL="831601" indent="0">
              <a:buNone/>
              <a:defRPr sz="1213"/>
            </a:lvl4pPr>
            <a:lvl5pPr marL="1108801" indent="0">
              <a:buNone/>
              <a:defRPr sz="1213"/>
            </a:lvl5pPr>
            <a:lvl6pPr marL="1386002" indent="0">
              <a:buNone/>
              <a:defRPr sz="1213"/>
            </a:lvl6pPr>
            <a:lvl7pPr marL="1663202" indent="0">
              <a:buNone/>
              <a:defRPr sz="1213"/>
            </a:lvl7pPr>
            <a:lvl8pPr marL="1940403" indent="0">
              <a:buNone/>
              <a:defRPr sz="1213"/>
            </a:lvl8pPr>
            <a:lvl9pPr marL="2217603" indent="0">
              <a:buNone/>
              <a:defRPr sz="121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841" y="1436370"/>
            <a:ext cx="1787939" cy="2661053"/>
          </a:xfrm>
        </p:spPr>
        <p:txBody>
          <a:bodyPr/>
          <a:lstStyle>
            <a:lvl1pPr marL="0" indent="0">
              <a:buNone/>
              <a:defRPr sz="970"/>
            </a:lvl1pPr>
            <a:lvl2pPr marL="277200" indent="0">
              <a:buNone/>
              <a:defRPr sz="849"/>
            </a:lvl2pPr>
            <a:lvl3pPr marL="554401" indent="0">
              <a:buNone/>
              <a:defRPr sz="728"/>
            </a:lvl3pPr>
            <a:lvl4pPr marL="831601" indent="0">
              <a:buNone/>
              <a:defRPr sz="606"/>
            </a:lvl4pPr>
            <a:lvl5pPr marL="1108801" indent="0">
              <a:buNone/>
              <a:defRPr sz="606"/>
            </a:lvl5pPr>
            <a:lvl6pPr marL="1386002" indent="0">
              <a:buNone/>
              <a:defRPr sz="606"/>
            </a:lvl6pPr>
            <a:lvl7pPr marL="1663202" indent="0">
              <a:buNone/>
              <a:defRPr sz="606"/>
            </a:lvl7pPr>
            <a:lvl8pPr marL="1940403" indent="0">
              <a:buNone/>
              <a:defRPr sz="606"/>
            </a:lvl8pPr>
            <a:lvl9pPr marL="2217603" indent="0">
              <a:buNone/>
              <a:defRPr sz="60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31905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119" y="254913"/>
            <a:ext cx="4781312" cy="9254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119" y="1274556"/>
            <a:ext cx="4781312" cy="3037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119" y="4437675"/>
            <a:ext cx="1247299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6301" y="4437675"/>
            <a:ext cx="1870948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15132" y="4437675"/>
            <a:ext cx="1247299" cy="2549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2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7116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7" r:id="rId1"/>
    <p:sldLayoutId id="2147484118" r:id="rId2"/>
    <p:sldLayoutId id="2147484119" r:id="rId3"/>
    <p:sldLayoutId id="2147484120" r:id="rId4"/>
    <p:sldLayoutId id="2147484121" r:id="rId5"/>
    <p:sldLayoutId id="2147484122" r:id="rId6"/>
    <p:sldLayoutId id="2147484123" r:id="rId7"/>
    <p:sldLayoutId id="2147484124" r:id="rId8"/>
    <p:sldLayoutId id="2147484125" r:id="rId9"/>
    <p:sldLayoutId id="2147484126" r:id="rId10"/>
    <p:sldLayoutId id="2147484127" r:id="rId11"/>
  </p:sldLayoutIdLst>
  <p:txStyles>
    <p:titleStyle>
      <a:lvl1pPr algn="l" defTabSz="554401" rtl="0" eaLnBrk="1" latinLnBrk="0" hangingPunct="1">
        <a:lnSpc>
          <a:spcPct val="90000"/>
        </a:lnSpc>
        <a:spcBef>
          <a:spcPct val="0"/>
        </a:spcBef>
        <a:buNone/>
        <a:defRPr sz="26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600" indent="-138600" algn="l" defTabSz="554401" rtl="0" eaLnBrk="1" latinLnBrk="0" hangingPunct="1">
        <a:lnSpc>
          <a:spcPct val="90000"/>
        </a:lnSpc>
        <a:spcBef>
          <a:spcPts val="606"/>
        </a:spcBef>
        <a:buFont typeface="Arial" panose="020B0604020202020204" pitchFamily="34" charset="0"/>
        <a:buChar char="•"/>
        <a:defRPr sz="1698" kern="1200">
          <a:solidFill>
            <a:schemeClr val="tx1"/>
          </a:solidFill>
          <a:latin typeface="+mn-lt"/>
          <a:ea typeface="+mn-ea"/>
          <a:cs typeface="+mn-cs"/>
        </a:defRPr>
      </a:lvl1pPr>
      <a:lvl2pPr marL="4158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455" kern="1200">
          <a:solidFill>
            <a:schemeClr val="tx1"/>
          </a:solidFill>
          <a:latin typeface="+mn-lt"/>
          <a:ea typeface="+mn-ea"/>
          <a:cs typeface="+mn-cs"/>
        </a:defRPr>
      </a:lvl2pPr>
      <a:lvl3pPr marL="6930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213" kern="1200">
          <a:solidFill>
            <a:schemeClr val="tx1"/>
          </a:solidFill>
          <a:latin typeface="+mn-lt"/>
          <a:ea typeface="+mn-ea"/>
          <a:cs typeface="+mn-cs"/>
        </a:defRPr>
      </a:lvl3pPr>
      <a:lvl4pPr marL="970201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2474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5246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801802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20790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356203" indent="-138600" algn="l" defTabSz="554401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1pPr>
      <a:lvl2pPr marL="277200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2pPr>
      <a:lvl3pPr marL="5544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3pPr>
      <a:lvl4pPr marL="8316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4pPr>
      <a:lvl5pPr marL="1108801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5pPr>
      <a:lvl6pPr marL="13860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6pPr>
      <a:lvl7pPr marL="1663202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7pPr>
      <a:lvl8pPr marL="19404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8pPr>
      <a:lvl9pPr marL="2217603" algn="l" defTabSz="554401" rtl="0" eaLnBrk="1" latinLnBrk="0" hangingPunct="1">
        <a:defRPr sz="10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6CAA48-68B1-B9B8-3E2F-B74132EB617B}"/>
              </a:ext>
            </a:extLst>
          </p:cNvPr>
          <p:cNvGrpSpPr/>
          <p:nvPr/>
        </p:nvGrpSpPr>
        <p:grpSpPr>
          <a:xfrm>
            <a:off x="55419" y="48492"/>
            <a:ext cx="5434892" cy="4638603"/>
            <a:chOff x="55419" y="48492"/>
            <a:chExt cx="5434892" cy="4638603"/>
          </a:xfrm>
        </p:grpSpPr>
        <p:grpSp>
          <p:nvGrpSpPr>
            <p:cNvPr id="1841" name="Group 1840">
              <a:extLst>
                <a:ext uri="{FF2B5EF4-FFF2-40B4-BE49-F238E27FC236}">
                  <a16:creationId xmlns:a16="http://schemas.microsoft.com/office/drawing/2014/main" id="{0F9D84A7-E021-808E-00C0-1E91BB489897}"/>
                </a:ext>
              </a:extLst>
            </p:cNvPr>
            <p:cNvGrpSpPr/>
            <p:nvPr/>
          </p:nvGrpSpPr>
          <p:grpSpPr>
            <a:xfrm>
              <a:off x="55419" y="1072042"/>
              <a:ext cx="1363662" cy="1215072"/>
              <a:chOff x="446088" y="1513819"/>
              <a:chExt cx="1363662" cy="1215072"/>
            </a:xfrm>
          </p:grpSpPr>
          <p:sp>
            <p:nvSpPr>
              <p:cNvPr id="1842" name="Rectangle 4">
                <a:extLst>
                  <a:ext uri="{FF2B5EF4-FFF2-40B4-BE49-F238E27FC236}">
                    <a16:creationId xmlns:a16="http://schemas.microsoft.com/office/drawing/2014/main" id="{A077D762-8034-EBC6-2E19-4FAFDFEDA3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1527154"/>
                <a:ext cx="1294998" cy="120173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43" name="Tekstvak 71">
                <a:extLst>
                  <a:ext uri="{FF2B5EF4-FFF2-40B4-BE49-F238E27FC236}">
                    <a16:creationId xmlns:a16="http://schemas.microsoft.com/office/drawing/2014/main" id="{4FE14993-4030-31F0-B6C8-017E83AF581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088" y="1513819"/>
                <a:ext cx="1363662" cy="222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Organizational System</a:t>
                </a:r>
              </a:p>
            </p:txBody>
          </p:sp>
          <p:sp>
            <p:nvSpPr>
              <p:cNvPr id="1844" name="Oval 4">
                <a:extLst>
                  <a:ext uri="{FF2B5EF4-FFF2-40B4-BE49-F238E27FC236}">
                    <a16:creationId xmlns:a16="http://schemas.microsoft.com/office/drawing/2014/main" id="{99DA5882-B1EA-F0EF-9143-2A1915C1F01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2029954"/>
                <a:ext cx="516189" cy="471466"/>
              </a:xfrm>
              <a:prstGeom prst="ellipse">
                <a:avLst/>
              </a:prstGeom>
              <a:solidFill>
                <a:srgbClr val="002570">
                  <a:lumMod val="40000"/>
                  <a:lumOff val="60000"/>
                  <a:alpha val="70980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en-GB" sz="8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Culture</a:t>
                </a:r>
              </a:p>
              <a:p>
                <a:pPr algn="ctr" defTabSz="914400" eaLnBrk="0" hangingPunct="0">
                  <a:defRPr/>
                </a:pPr>
                <a:endParaRPr lang="en-GB" sz="10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45" name="Oval 3">
                <a:extLst>
                  <a:ext uri="{FF2B5EF4-FFF2-40B4-BE49-F238E27FC236}">
                    <a16:creationId xmlns:a16="http://schemas.microsoft.com/office/drawing/2014/main" id="{7B2B9F41-280F-DE1A-E5BB-584DB6F90E3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1733603"/>
                <a:ext cx="516189" cy="471466"/>
              </a:xfrm>
              <a:prstGeom prst="ellipse">
                <a:avLst/>
              </a:prstGeom>
              <a:solidFill>
                <a:srgbClr val="00257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Formal</a:t>
                </a: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Organization</a:t>
                </a:r>
                <a:endParaRPr lang="en-GB" sz="500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846" name="Groep 33">
                <a:extLst>
                  <a:ext uri="{FF2B5EF4-FFF2-40B4-BE49-F238E27FC236}">
                    <a16:creationId xmlns:a16="http://schemas.microsoft.com/office/drawing/2014/main" id="{3BBC1273-93D1-4155-383B-B00BE83F433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290" y="2205070"/>
                <a:ext cx="1118969" cy="471466"/>
                <a:chOff x="1785918" y="3929066"/>
                <a:chExt cx="6215106" cy="2500330"/>
              </a:xfrm>
            </p:grpSpPr>
            <p:sp>
              <p:nvSpPr>
                <p:cNvPr id="1847" name="Oval 3">
                  <a:extLst>
                    <a:ext uri="{FF2B5EF4-FFF2-40B4-BE49-F238E27FC236}">
                      <a16:creationId xmlns:a16="http://schemas.microsoft.com/office/drawing/2014/main" id="{2D4BC441-1383-926A-5CFA-0780FC6DDD3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394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Members</a:t>
                  </a:r>
                </a:p>
              </p:txBody>
            </p:sp>
            <p:sp>
              <p:nvSpPr>
                <p:cNvPr id="1848" name="Oval 3">
                  <a:extLst>
                    <a:ext uri="{FF2B5EF4-FFF2-40B4-BE49-F238E27FC236}">
                      <a16:creationId xmlns:a16="http://schemas.microsoft.com/office/drawing/2014/main" id="{AA3EA6BC-D083-74F7-7C48-78565E9FBC5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8591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Informal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</a:t>
                  </a:r>
                  <a:endParaRPr lang="en-US" sz="500" kern="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849" name="Group 1848">
              <a:extLst>
                <a:ext uri="{FF2B5EF4-FFF2-40B4-BE49-F238E27FC236}">
                  <a16:creationId xmlns:a16="http://schemas.microsoft.com/office/drawing/2014/main" id="{B5B151F6-3455-79B6-6DC8-8C8E8F6B64EB}"/>
                </a:ext>
              </a:extLst>
            </p:cNvPr>
            <p:cNvGrpSpPr/>
            <p:nvPr/>
          </p:nvGrpSpPr>
          <p:grpSpPr>
            <a:xfrm>
              <a:off x="2121998" y="48492"/>
              <a:ext cx="1296000" cy="540000"/>
              <a:chOff x="3377076" y="352185"/>
              <a:chExt cx="1296000" cy="540000"/>
            </a:xfrm>
          </p:grpSpPr>
          <p:sp>
            <p:nvSpPr>
              <p:cNvPr id="1850" name="Rectangle 18">
                <a:extLst>
                  <a:ext uri="{FF2B5EF4-FFF2-40B4-BE49-F238E27FC236}">
                    <a16:creationId xmlns:a16="http://schemas.microsoft.com/office/drawing/2014/main" id="{42BF8C38-B8C4-5249-50D1-66E34A4EA5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77076" y="352185"/>
                <a:ext cx="1296000" cy="540000"/>
              </a:xfrm>
              <a:prstGeom prst="rect">
                <a:avLst/>
              </a:prstGeom>
              <a:solidFill>
                <a:srgbClr val="808080">
                  <a:lumMod val="40000"/>
                  <a:lumOff val="6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2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51" name="Text Box 19">
                <a:extLst>
                  <a:ext uri="{FF2B5EF4-FFF2-40B4-BE49-F238E27FC236}">
                    <a16:creationId xmlns:a16="http://schemas.microsoft.com/office/drawing/2014/main" id="{EB1F7510-3016-DB9D-4816-5B0DFBD7433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75693" y="391353"/>
                <a:ext cx="91884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Corporate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rPr>
                  <a:t>Center</a:t>
                </a:r>
              </a:p>
            </p:txBody>
          </p:sp>
        </p:grpSp>
        <p:cxnSp>
          <p:nvCxnSpPr>
            <p:cNvPr id="1852" name="AutoShape 22">
              <a:extLst>
                <a:ext uri="{FF2B5EF4-FFF2-40B4-BE49-F238E27FC236}">
                  <a16:creationId xmlns:a16="http://schemas.microsoft.com/office/drawing/2014/main" id="{ED79A54E-0EBB-AA6A-6359-8DA46A30D963}"/>
                </a:ext>
              </a:extLst>
            </p:cNvPr>
            <p:cNvCxnSpPr>
              <a:cxnSpLocks noChangeShapeType="1"/>
              <a:stCxn id="1850" idx="2"/>
              <a:endCxn id="1843" idx="0"/>
            </p:cNvCxnSpPr>
            <p:nvPr/>
          </p:nvCxnSpPr>
          <p:spPr bwMode="auto">
            <a:xfrm flipH="1">
              <a:off x="737250" y="588492"/>
              <a:ext cx="2032748" cy="483550"/>
            </a:xfrm>
            <a:prstGeom prst="straightConnector1">
              <a:avLst/>
            </a:prstGeom>
            <a:noFill/>
            <a:ln w="38100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53" name="AutoShape 24">
              <a:extLst>
                <a:ext uri="{FF2B5EF4-FFF2-40B4-BE49-F238E27FC236}">
                  <a16:creationId xmlns:a16="http://schemas.microsoft.com/office/drawing/2014/main" id="{FDA79478-35B0-8005-0567-48EDDE28D26B}"/>
                </a:ext>
              </a:extLst>
            </p:cNvPr>
            <p:cNvCxnSpPr>
              <a:cxnSpLocks noChangeShapeType="1"/>
              <a:stCxn id="1850" idx="2"/>
              <a:endCxn id="1908" idx="0"/>
            </p:cNvCxnSpPr>
            <p:nvPr/>
          </p:nvCxnSpPr>
          <p:spPr bwMode="auto">
            <a:xfrm>
              <a:off x="2769998" y="588492"/>
              <a:ext cx="2867" cy="483550"/>
            </a:xfrm>
            <a:prstGeom prst="straightConnector1">
              <a:avLst/>
            </a:prstGeom>
            <a:noFill/>
            <a:ln w="38100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889" name="Group 1888">
              <a:extLst>
                <a:ext uri="{FF2B5EF4-FFF2-40B4-BE49-F238E27FC236}">
                  <a16:creationId xmlns:a16="http://schemas.microsoft.com/office/drawing/2014/main" id="{89A4BD03-3C1E-BF27-4FBC-CE09D20E96BC}"/>
                </a:ext>
              </a:extLst>
            </p:cNvPr>
            <p:cNvGrpSpPr/>
            <p:nvPr/>
          </p:nvGrpSpPr>
          <p:grpSpPr>
            <a:xfrm>
              <a:off x="88756" y="2274727"/>
              <a:ext cx="1295400" cy="1213485"/>
              <a:chOff x="479425" y="2716504"/>
              <a:chExt cx="1295400" cy="1213485"/>
            </a:xfrm>
          </p:grpSpPr>
          <p:sp>
            <p:nvSpPr>
              <p:cNvPr id="1890" name="Rectangle 4">
                <a:extLst>
                  <a:ext uri="{FF2B5EF4-FFF2-40B4-BE49-F238E27FC236}">
                    <a16:creationId xmlns:a16="http://schemas.microsoft.com/office/drawing/2014/main" id="{0F6D172D-20D3-0EF3-2215-F08AA610A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2729840"/>
                <a:ext cx="1295400" cy="120014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1" name="Tekstvak 71">
                <a:extLst>
                  <a:ext uri="{FF2B5EF4-FFF2-40B4-BE49-F238E27FC236}">
                    <a16:creationId xmlns:a16="http://schemas.microsoft.com/office/drawing/2014/main" id="{D3F1D811-9E6E-75B0-4E1D-D6646A041F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944" y="2716504"/>
                <a:ext cx="1090363" cy="223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Business System</a:t>
                </a:r>
              </a:p>
            </p:txBody>
          </p:sp>
          <p:sp>
            <p:nvSpPr>
              <p:cNvPr id="1892" name="Oval 5">
                <a:extLst>
                  <a:ext uri="{FF2B5EF4-FFF2-40B4-BE49-F238E27FC236}">
                    <a16:creationId xmlns:a16="http://schemas.microsoft.com/office/drawing/2014/main" id="{DFAC1F02-FF28-67BE-D039-029FBB022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558585"/>
                <a:ext cx="1178689" cy="208176"/>
              </a:xfrm>
              <a:prstGeom prst="ellipse">
                <a:avLst/>
              </a:prstGeom>
              <a:solidFill>
                <a:srgbClr val="002570">
                  <a:lumMod val="50000"/>
                </a:srgbClr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contourW="12700" prstMaterial="flat">
                <a:bevelT w="13500" h="13500" prst="angle"/>
                <a:bevelB w="13500" h="13500" prst="angle"/>
                <a:extrusionClr>
                  <a:srgbClr val="002570">
                    <a:lumMod val="50000"/>
                  </a:srgbClr>
                </a:extrusionClr>
                <a:contourClr>
                  <a:srgbClr val="002570">
                    <a:lumMod val="75000"/>
                  </a:srgbClr>
                </a:contour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3" name="Text Box 6">
                <a:extLst>
                  <a:ext uri="{FF2B5EF4-FFF2-40B4-BE49-F238E27FC236}">
                    <a16:creationId xmlns:a16="http://schemas.microsoft.com/office/drawing/2014/main" id="{49347798-035F-1840-5A5F-092C0512677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568037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Value Proposition</a:t>
                </a:r>
              </a:p>
            </p:txBody>
          </p:sp>
          <p:sp>
            <p:nvSpPr>
              <p:cNvPr id="1894" name="Oval 9">
                <a:extLst>
                  <a:ext uri="{FF2B5EF4-FFF2-40B4-BE49-F238E27FC236}">
                    <a16:creationId xmlns:a16="http://schemas.microsoft.com/office/drawing/2014/main" id="{C87DCFFA-CF74-C119-D73C-A4B4DFE506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240324"/>
                <a:ext cx="1178689" cy="229369"/>
              </a:xfrm>
              <a:prstGeom prst="ellipse">
                <a:avLst/>
              </a:prstGeom>
              <a:solidFill>
                <a:srgbClr val="003192"/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prstMaterial="flat">
                <a:bevelT w="13500" h="13500" prst="angle"/>
                <a:bevelB w="13500" h="13500" prst="angle"/>
                <a:extrusionClr>
                  <a:srgbClr val="0037A4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5" name="Text Box 10">
                <a:extLst>
                  <a:ext uri="{FF2B5EF4-FFF2-40B4-BE49-F238E27FC236}">
                    <a16:creationId xmlns:a16="http://schemas.microsoft.com/office/drawing/2014/main" id="{068F4349-30F4-1659-BF4A-23917D4C5E8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259996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Activity System</a:t>
                </a:r>
              </a:p>
            </p:txBody>
          </p:sp>
          <p:sp>
            <p:nvSpPr>
              <p:cNvPr id="1896" name="Oval 8">
                <a:extLst>
                  <a:ext uri="{FF2B5EF4-FFF2-40B4-BE49-F238E27FC236}">
                    <a16:creationId xmlns:a16="http://schemas.microsoft.com/office/drawing/2014/main" id="{D492FAA9-9240-D3AD-137C-E1206DB008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2940593"/>
                <a:ext cx="1178689" cy="208799"/>
              </a:xfrm>
              <a:prstGeom prst="ellipse">
                <a:avLst/>
              </a:prstGeom>
              <a:solidFill>
                <a:srgbClr val="002570">
                  <a:lumMod val="60000"/>
                  <a:lumOff val="40000"/>
                </a:srgbClr>
              </a:solidFill>
              <a:ln w="9525">
                <a:round/>
                <a:headEnd/>
                <a:tailEnd/>
              </a:ln>
              <a:scene3d>
                <a:camera prst="perspectiveAbove" fov="2700000">
                  <a:rot lat="20400000" lon="0" rev="0"/>
                </a:camera>
                <a:lightRig rig="threePt" dir="t"/>
              </a:scene3d>
              <a:sp3d extrusionH="177800" contourW="12700" prstMaterial="flat">
                <a:bevelT w="12700" h="13500" prst="angle"/>
                <a:bevelB w="13500" h="13500" prst="angle"/>
                <a:extrusionClr>
                  <a:srgbClr val="002570">
                    <a:lumMod val="60000"/>
                    <a:lumOff val="40000"/>
                  </a:srgbClr>
                </a:extrusionClr>
                <a:contourClr>
                  <a:srgbClr val="002570">
                    <a:lumMod val="60000"/>
                    <a:lumOff val="40000"/>
                  </a:srgbClr>
                </a:contourClr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nl-NL" sz="1400" i="1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897" name="Text Box 23">
                <a:extLst>
                  <a:ext uri="{FF2B5EF4-FFF2-40B4-BE49-F238E27FC236}">
                    <a16:creationId xmlns:a16="http://schemas.microsoft.com/office/drawing/2014/main" id="{819AB2C7-D3DE-4613-2DA9-EDC25405090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29" y="2941670"/>
                <a:ext cx="917393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  <a:sp3d prstMaterial="dkEdge">
                <a:extrusionClr>
                  <a:srgbClr val="002570">
                    <a:lumMod val="40000"/>
                    <a:lumOff val="60000"/>
                  </a:srgbClr>
                </a:extrusionClr>
              </a:sp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Resource Base</a:t>
                </a:r>
              </a:p>
            </p:txBody>
          </p:sp>
          <p:grpSp>
            <p:nvGrpSpPr>
              <p:cNvPr id="1898" name="Group 22">
                <a:extLst>
                  <a:ext uri="{FF2B5EF4-FFF2-40B4-BE49-F238E27FC236}">
                    <a16:creationId xmlns:a16="http://schemas.microsoft.com/office/drawing/2014/main" id="{37005BDC-AB1E-8756-B9B6-F56543B00E0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205356"/>
                <a:ext cx="291381" cy="118800"/>
                <a:chOff x="1028" y="1524"/>
                <a:chExt cx="444" cy="180"/>
              </a:xfrm>
            </p:grpSpPr>
            <p:sp>
              <p:nvSpPr>
                <p:cNvPr id="1903" name="Line 23">
                  <a:extLst>
                    <a:ext uri="{FF2B5EF4-FFF2-40B4-BE49-F238E27FC236}">
                      <a16:creationId xmlns:a16="http://schemas.microsoft.com/office/drawing/2014/main" id="{78463E27-52CF-D38C-115D-C40BCE60EDA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04" name="Line 24">
                  <a:extLst>
                    <a:ext uri="{FF2B5EF4-FFF2-40B4-BE49-F238E27FC236}">
                      <a16:creationId xmlns:a16="http://schemas.microsoft.com/office/drawing/2014/main" id="{086E9735-CD83-6FC9-7499-3EFCDE936BE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05" name="Line 25">
                  <a:extLst>
                    <a:ext uri="{FF2B5EF4-FFF2-40B4-BE49-F238E27FC236}">
                      <a16:creationId xmlns:a16="http://schemas.microsoft.com/office/drawing/2014/main" id="{99D08C51-D58B-9E68-C067-3F61A9E4F7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899" name="Group 22">
                <a:extLst>
                  <a:ext uri="{FF2B5EF4-FFF2-40B4-BE49-F238E27FC236}">
                    <a16:creationId xmlns:a16="http://schemas.microsoft.com/office/drawing/2014/main" id="{95EAB85B-59CB-6B24-0BCF-712496C8719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519168"/>
                <a:ext cx="291381" cy="118800"/>
                <a:chOff x="1028" y="1524"/>
                <a:chExt cx="444" cy="180"/>
              </a:xfrm>
            </p:grpSpPr>
            <p:sp>
              <p:nvSpPr>
                <p:cNvPr id="1900" name="Line 23">
                  <a:extLst>
                    <a:ext uri="{FF2B5EF4-FFF2-40B4-BE49-F238E27FC236}">
                      <a16:creationId xmlns:a16="http://schemas.microsoft.com/office/drawing/2014/main" id="{72B86802-5513-6FE5-A3A5-88554590118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01" name="Line 24">
                  <a:extLst>
                    <a:ext uri="{FF2B5EF4-FFF2-40B4-BE49-F238E27FC236}">
                      <a16:creationId xmlns:a16="http://schemas.microsoft.com/office/drawing/2014/main" id="{4AD50BA1-9EAB-50BC-49D0-B4ED5DC84E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02" name="Line 25">
                  <a:extLst>
                    <a:ext uri="{FF2B5EF4-FFF2-40B4-BE49-F238E27FC236}">
                      <a16:creationId xmlns:a16="http://schemas.microsoft.com/office/drawing/2014/main" id="{C3FABFAC-ECC5-8E48-4617-BEB043272CE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906" name="Group 1905">
              <a:extLst>
                <a:ext uri="{FF2B5EF4-FFF2-40B4-BE49-F238E27FC236}">
                  <a16:creationId xmlns:a16="http://schemas.microsoft.com/office/drawing/2014/main" id="{F9BCD0D1-C331-480B-9162-4BC41F04A527}"/>
                </a:ext>
              </a:extLst>
            </p:cNvPr>
            <p:cNvGrpSpPr/>
            <p:nvPr/>
          </p:nvGrpSpPr>
          <p:grpSpPr>
            <a:xfrm>
              <a:off x="2091034" y="1072042"/>
              <a:ext cx="1363662" cy="1215072"/>
              <a:chOff x="446088" y="1513819"/>
              <a:chExt cx="1363662" cy="1215072"/>
            </a:xfrm>
          </p:grpSpPr>
          <p:sp>
            <p:nvSpPr>
              <p:cNvPr id="1907" name="Rectangle 4">
                <a:extLst>
                  <a:ext uri="{FF2B5EF4-FFF2-40B4-BE49-F238E27FC236}">
                    <a16:creationId xmlns:a16="http://schemas.microsoft.com/office/drawing/2014/main" id="{D8AA11E0-9FFE-1A8E-350E-92C1EA7411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1527154"/>
                <a:ext cx="1294998" cy="120173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08" name="Tekstvak 71">
                <a:extLst>
                  <a:ext uri="{FF2B5EF4-FFF2-40B4-BE49-F238E27FC236}">
                    <a16:creationId xmlns:a16="http://schemas.microsoft.com/office/drawing/2014/main" id="{BDAC4704-5647-0B5C-5108-7A1C85D271E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088" y="1513819"/>
                <a:ext cx="1363662" cy="222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Organizational System</a:t>
                </a:r>
              </a:p>
            </p:txBody>
          </p:sp>
          <p:sp>
            <p:nvSpPr>
              <p:cNvPr id="1909" name="Oval 4">
                <a:extLst>
                  <a:ext uri="{FF2B5EF4-FFF2-40B4-BE49-F238E27FC236}">
                    <a16:creationId xmlns:a16="http://schemas.microsoft.com/office/drawing/2014/main" id="{C4338BB1-173F-9CCA-A953-DA1E9E66EA5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2029954"/>
                <a:ext cx="516189" cy="471466"/>
              </a:xfrm>
              <a:prstGeom prst="ellipse">
                <a:avLst/>
              </a:prstGeom>
              <a:solidFill>
                <a:srgbClr val="002570">
                  <a:lumMod val="40000"/>
                  <a:lumOff val="60000"/>
                  <a:alpha val="70980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en-GB" sz="8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Culture</a:t>
                </a:r>
              </a:p>
              <a:p>
                <a:pPr algn="ctr" defTabSz="914400" eaLnBrk="0" hangingPunct="0">
                  <a:defRPr/>
                </a:pPr>
                <a:endParaRPr lang="en-GB" sz="10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10" name="Oval 3">
                <a:extLst>
                  <a:ext uri="{FF2B5EF4-FFF2-40B4-BE49-F238E27FC236}">
                    <a16:creationId xmlns:a16="http://schemas.microsoft.com/office/drawing/2014/main" id="{2A9D7619-2C8F-FF3E-0C1C-0286C3CA15A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1733603"/>
                <a:ext cx="516189" cy="471466"/>
              </a:xfrm>
              <a:prstGeom prst="ellipse">
                <a:avLst/>
              </a:prstGeom>
              <a:solidFill>
                <a:srgbClr val="00257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Formal</a:t>
                </a: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Organization</a:t>
                </a:r>
                <a:endParaRPr lang="en-GB" sz="500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911" name="Groep 33">
                <a:extLst>
                  <a:ext uri="{FF2B5EF4-FFF2-40B4-BE49-F238E27FC236}">
                    <a16:creationId xmlns:a16="http://schemas.microsoft.com/office/drawing/2014/main" id="{863C054F-20D4-CEAA-DD5A-6B0EEA972D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290" y="2205070"/>
                <a:ext cx="1118969" cy="471466"/>
                <a:chOff x="1785918" y="3929066"/>
                <a:chExt cx="6215106" cy="2500330"/>
              </a:xfrm>
            </p:grpSpPr>
            <p:sp>
              <p:nvSpPr>
                <p:cNvPr id="1912" name="Oval 3">
                  <a:extLst>
                    <a:ext uri="{FF2B5EF4-FFF2-40B4-BE49-F238E27FC236}">
                      <a16:creationId xmlns:a16="http://schemas.microsoft.com/office/drawing/2014/main" id="{E855BC98-AAEC-498C-140E-F8989C4C644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394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Members</a:t>
                  </a:r>
                </a:p>
              </p:txBody>
            </p:sp>
            <p:sp>
              <p:nvSpPr>
                <p:cNvPr id="1913" name="Oval 3">
                  <a:extLst>
                    <a:ext uri="{FF2B5EF4-FFF2-40B4-BE49-F238E27FC236}">
                      <a16:creationId xmlns:a16="http://schemas.microsoft.com/office/drawing/2014/main" id="{5DA282D0-944B-2E26-4966-F95A474389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8591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Informal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</a:t>
                  </a:r>
                  <a:endParaRPr lang="en-US" sz="500" kern="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949" name="Group 1948">
              <a:extLst>
                <a:ext uri="{FF2B5EF4-FFF2-40B4-BE49-F238E27FC236}">
                  <a16:creationId xmlns:a16="http://schemas.microsoft.com/office/drawing/2014/main" id="{BFDF06AD-741D-245A-E46E-50270EE6F514}"/>
                </a:ext>
              </a:extLst>
            </p:cNvPr>
            <p:cNvGrpSpPr/>
            <p:nvPr/>
          </p:nvGrpSpPr>
          <p:grpSpPr>
            <a:xfrm>
              <a:off x="2124371" y="2274727"/>
              <a:ext cx="1295400" cy="1213485"/>
              <a:chOff x="479425" y="2716504"/>
              <a:chExt cx="1295400" cy="1213485"/>
            </a:xfrm>
          </p:grpSpPr>
          <p:sp>
            <p:nvSpPr>
              <p:cNvPr id="1950" name="Rectangle 4">
                <a:extLst>
                  <a:ext uri="{FF2B5EF4-FFF2-40B4-BE49-F238E27FC236}">
                    <a16:creationId xmlns:a16="http://schemas.microsoft.com/office/drawing/2014/main" id="{8DAF89F5-B0D7-F587-8E09-F04C4A9462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2729840"/>
                <a:ext cx="1295400" cy="120014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1" name="Tekstvak 71">
                <a:extLst>
                  <a:ext uri="{FF2B5EF4-FFF2-40B4-BE49-F238E27FC236}">
                    <a16:creationId xmlns:a16="http://schemas.microsoft.com/office/drawing/2014/main" id="{3ECDEE58-A6FE-C876-075A-7A104D1376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944" y="2716504"/>
                <a:ext cx="1090363" cy="223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Business System</a:t>
                </a:r>
              </a:p>
            </p:txBody>
          </p:sp>
          <p:sp>
            <p:nvSpPr>
              <p:cNvPr id="1952" name="Oval 5">
                <a:extLst>
                  <a:ext uri="{FF2B5EF4-FFF2-40B4-BE49-F238E27FC236}">
                    <a16:creationId xmlns:a16="http://schemas.microsoft.com/office/drawing/2014/main" id="{A99B9CC6-B129-AD3E-2A5F-748C4366BF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558585"/>
                <a:ext cx="1178689" cy="208176"/>
              </a:xfrm>
              <a:prstGeom prst="ellipse">
                <a:avLst/>
              </a:prstGeom>
              <a:solidFill>
                <a:srgbClr val="002570">
                  <a:lumMod val="50000"/>
                </a:srgbClr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contourW="12700" prstMaterial="flat">
                <a:bevelT w="13500" h="13500" prst="angle"/>
                <a:bevelB w="13500" h="13500" prst="angle"/>
                <a:extrusionClr>
                  <a:srgbClr val="002570">
                    <a:lumMod val="50000"/>
                  </a:srgbClr>
                </a:extrusionClr>
                <a:contourClr>
                  <a:srgbClr val="002570">
                    <a:lumMod val="75000"/>
                  </a:srgbClr>
                </a:contour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3" name="Text Box 6">
                <a:extLst>
                  <a:ext uri="{FF2B5EF4-FFF2-40B4-BE49-F238E27FC236}">
                    <a16:creationId xmlns:a16="http://schemas.microsoft.com/office/drawing/2014/main" id="{EA3322ED-F339-84A0-86B7-2B089891D9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568037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Value Proposition</a:t>
                </a:r>
              </a:p>
            </p:txBody>
          </p:sp>
          <p:sp>
            <p:nvSpPr>
              <p:cNvPr id="1954" name="Oval 9">
                <a:extLst>
                  <a:ext uri="{FF2B5EF4-FFF2-40B4-BE49-F238E27FC236}">
                    <a16:creationId xmlns:a16="http://schemas.microsoft.com/office/drawing/2014/main" id="{C598E5DD-0B8F-EB4A-6CF4-8AD65A2CAC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240324"/>
                <a:ext cx="1178689" cy="229369"/>
              </a:xfrm>
              <a:prstGeom prst="ellipse">
                <a:avLst/>
              </a:prstGeom>
              <a:solidFill>
                <a:srgbClr val="003192"/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prstMaterial="flat">
                <a:bevelT w="13500" h="13500" prst="angle"/>
                <a:bevelB w="13500" h="13500" prst="angle"/>
                <a:extrusionClr>
                  <a:srgbClr val="0037A4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5" name="Text Box 10">
                <a:extLst>
                  <a:ext uri="{FF2B5EF4-FFF2-40B4-BE49-F238E27FC236}">
                    <a16:creationId xmlns:a16="http://schemas.microsoft.com/office/drawing/2014/main" id="{2F621836-45E8-7AC3-EC98-6285EE01B4C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259996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Activity System</a:t>
                </a:r>
              </a:p>
            </p:txBody>
          </p:sp>
          <p:sp>
            <p:nvSpPr>
              <p:cNvPr id="1956" name="Oval 8">
                <a:extLst>
                  <a:ext uri="{FF2B5EF4-FFF2-40B4-BE49-F238E27FC236}">
                    <a16:creationId xmlns:a16="http://schemas.microsoft.com/office/drawing/2014/main" id="{BBE83023-D80F-BD28-3FE9-ACF1244C7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2940593"/>
                <a:ext cx="1178689" cy="208799"/>
              </a:xfrm>
              <a:prstGeom prst="ellipse">
                <a:avLst/>
              </a:prstGeom>
              <a:solidFill>
                <a:srgbClr val="002570">
                  <a:lumMod val="60000"/>
                  <a:lumOff val="40000"/>
                </a:srgbClr>
              </a:solidFill>
              <a:ln w="9525">
                <a:round/>
                <a:headEnd/>
                <a:tailEnd/>
              </a:ln>
              <a:scene3d>
                <a:camera prst="perspectiveAbove" fov="2700000">
                  <a:rot lat="20400000" lon="0" rev="0"/>
                </a:camera>
                <a:lightRig rig="threePt" dir="t"/>
              </a:scene3d>
              <a:sp3d extrusionH="177800" contourW="12700" prstMaterial="flat">
                <a:bevelT w="12700" h="13500" prst="angle"/>
                <a:bevelB w="13500" h="13500" prst="angle"/>
                <a:extrusionClr>
                  <a:srgbClr val="002570">
                    <a:lumMod val="60000"/>
                    <a:lumOff val="40000"/>
                  </a:srgbClr>
                </a:extrusionClr>
                <a:contourClr>
                  <a:srgbClr val="002570">
                    <a:lumMod val="60000"/>
                    <a:lumOff val="40000"/>
                  </a:srgbClr>
                </a:contourClr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nl-NL" sz="1400" i="1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57" name="Text Box 23">
                <a:extLst>
                  <a:ext uri="{FF2B5EF4-FFF2-40B4-BE49-F238E27FC236}">
                    <a16:creationId xmlns:a16="http://schemas.microsoft.com/office/drawing/2014/main" id="{2DC49052-7CFB-906B-F9F7-F7593D2467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29" y="2941670"/>
                <a:ext cx="917393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  <a:sp3d prstMaterial="dkEdge">
                <a:extrusionClr>
                  <a:srgbClr val="002570">
                    <a:lumMod val="40000"/>
                    <a:lumOff val="60000"/>
                  </a:srgbClr>
                </a:extrusionClr>
              </a:sp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Resource Base</a:t>
                </a:r>
              </a:p>
            </p:txBody>
          </p:sp>
          <p:grpSp>
            <p:nvGrpSpPr>
              <p:cNvPr id="1958" name="Group 22">
                <a:extLst>
                  <a:ext uri="{FF2B5EF4-FFF2-40B4-BE49-F238E27FC236}">
                    <a16:creationId xmlns:a16="http://schemas.microsoft.com/office/drawing/2014/main" id="{81B5353B-8A3E-391B-291B-C1719DEA2B1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205356"/>
                <a:ext cx="291381" cy="118800"/>
                <a:chOff x="1028" y="1524"/>
                <a:chExt cx="444" cy="180"/>
              </a:xfrm>
            </p:grpSpPr>
            <p:sp>
              <p:nvSpPr>
                <p:cNvPr id="1963" name="Line 23">
                  <a:extLst>
                    <a:ext uri="{FF2B5EF4-FFF2-40B4-BE49-F238E27FC236}">
                      <a16:creationId xmlns:a16="http://schemas.microsoft.com/office/drawing/2014/main" id="{B637ABF9-6585-B856-63F4-77BF677C52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64" name="Line 24">
                  <a:extLst>
                    <a:ext uri="{FF2B5EF4-FFF2-40B4-BE49-F238E27FC236}">
                      <a16:creationId xmlns:a16="http://schemas.microsoft.com/office/drawing/2014/main" id="{E8607515-755B-28E7-C0EF-7219DCC7BB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65" name="Line 25">
                  <a:extLst>
                    <a:ext uri="{FF2B5EF4-FFF2-40B4-BE49-F238E27FC236}">
                      <a16:creationId xmlns:a16="http://schemas.microsoft.com/office/drawing/2014/main" id="{17047DAC-71C1-B306-07FB-AB3F0547420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1959" name="Group 22">
                <a:extLst>
                  <a:ext uri="{FF2B5EF4-FFF2-40B4-BE49-F238E27FC236}">
                    <a16:creationId xmlns:a16="http://schemas.microsoft.com/office/drawing/2014/main" id="{29BF674C-407D-3428-37EA-D76706EA158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519168"/>
                <a:ext cx="291381" cy="118800"/>
                <a:chOff x="1028" y="1524"/>
                <a:chExt cx="444" cy="180"/>
              </a:xfrm>
            </p:grpSpPr>
            <p:sp>
              <p:nvSpPr>
                <p:cNvPr id="1960" name="Line 23">
                  <a:extLst>
                    <a:ext uri="{FF2B5EF4-FFF2-40B4-BE49-F238E27FC236}">
                      <a16:creationId xmlns:a16="http://schemas.microsoft.com/office/drawing/2014/main" id="{8F21D593-6337-1E7A-7159-B81CA9C075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61" name="Line 24">
                  <a:extLst>
                    <a:ext uri="{FF2B5EF4-FFF2-40B4-BE49-F238E27FC236}">
                      <a16:creationId xmlns:a16="http://schemas.microsoft.com/office/drawing/2014/main" id="{EC6948B0-FD9E-D8F6-74A8-97F8A857DD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62" name="Line 25">
                  <a:extLst>
                    <a:ext uri="{FF2B5EF4-FFF2-40B4-BE49-F238E27FC236}">
                      <a16:creationId xmlns:a16="http://schemas.microsoft.com/office/drawing/2014/main" id="{137B61E3-A568-630C-8500-9FFB41B1C66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969" name="Group 1968">
              <a:extLst>
                <a:ext uri="{FF2B5EF4-FFF2-40B4-BE49-F238E27FC236}">
                  <a16:creationId xmlns:a16="http://schemas.microsoft.com/office/drawing/2014/main" id="{561347A6-7897-DDA9-89D6-17EFB5FAD70C}"/>
                </a:ext>
              </a:extLst>
            </p:cNvPr>
            <p:cNvGrpSpPr/>
            <p:nvPr/>
          </p:nvGrpSpPr>
          <p:grpSpPr>
            <a:xfrm>
              <a:off x="4126649" y="1072042"/>
              <a:ext cx="1363662" cy="1215072"/>
              <a:chOff x="446088" y="1513819"/>
              <a:chExt cx="1363662" cy="1215072"/>
            </a:xfrm>
          </p:grpSpPr>
          <p:sp>
            <p:nvSpPr>
              <p:cNvPr id="1970" name="Rectangle 4">
                <a:extLst>
                  <a:ext uri="{FF2B5EF4-FFF2-40B4-BE49-F238E27FC236}">
                    <a16:creationId xmlns:a16="http://schemas.microsoft.com/office/drawing/2014/main" id="{038FF1E1-F882-B80F-01F2-2A04DF06A31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1527154"/>
                <a:ext cx="1294998" cy="1201737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71" name="Tekstvak 71">
                <a:extLst>
                  <a:ext uri="{FF2B5EF4-FFF2-40B4-BE49-F238E27FC236}">
                    <a16:creationId xmlns:a16="http://schemas.microsoft.com/office/drawing/2014/main" id="{10BF2376-F688-C225-81C7-408FEAF245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6088" y="1513819"/>
                <a:ext cx="1363662" cy="222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Organizational System</a:t>
                </a:r>
              </a:p>
            </p:txBody>
          </p:sp>
          <p:sp>
            <p:nvSpPr>
              <p:cNvPr id="1972" name="Oval 4">
                <a:extLst>
                  <a:ext uri="{FF2B5EF4-FFF2-40B4-BE49-F238E27FC236}">
                    <a16:creationId xmlns:a16="http://schemas.microsoft.com/office/drawing/2014/main" id="{DCE8B523-077E-BCD1-C5DB-57711A1D055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2029954"/>
                <a:ext cx="516189" cy="471466"/>
              </a:xfrm>
              <a:prstGeom prst="ellipse">
                <a:avLst/>
              </a:prstGeom>
              <a:solidFill>
                <a:srgbClr val="002570">
                  <a:lumMod val="40000"/>
                  <a:lumOff val="60000"/>
                  <a:alpha val="70980"/>
                </a:srgbClr>
              </a:solidFill>
              <a:ln w="9525">
                <a:noFill/>
                <a:round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en-GB" sz="8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Culture</a:t>
                </a:r>
              </a:p>
              <a:p>
                <a:pPr algn="ctr" defTabSz="914400" eaLnBrk="0" hangingPunct="0">
                  <a:defRPr/>
                </a:pPr>
                <a:endParaRPr lang="en-GB" sz="1000" b="1" i="1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1973" name="Oval 3">
                <a:extLst>
                  <a:ext uri="{FF2B5EF4-FFF2-40B4-BE49-F238E27FC236}">
                    <a16:creationId xmlns:a16="http://schemas.microsoft.com/office/drawing/2014/main" id="{41E98A30-4CBC-DDDF-AD74-8B13EF59A6B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867680" y="1733603"/>
                <a:ext cx="516189" cy="471466"/>
              </a:xfrm>
              <a:prstGeom prst="ellipse">
                <a:avLst/>
              </a:prstGeom>
              <a:solidFill>
                <a:srgbClr val="002570"/>
              </a:solidFill>
              <a:ln w="9525">
                <a:noFill/>
                <a:round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Formal</a:t>
                </a:r>
              </a:p>
              <a:p>
                <a:pPr algn="ctr" defTabSz="914400" eaLnBrk="0" hangingPunct="0">
                  <a:defRPr/>
                </a:pPr>
                <a:r>
                  <a:rPr lang="en-GB" sz="500" b="1" i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Organization</a:t>
                </a:r>
                <a:endParaRPr lang="en-GB" sz="500" kern="0" dirty="0">
                  <a:solidFill>
                    <a:srgbClr val="FFFFFF"/>
                  </a:solidFill>
                  <a:latin typeface="Arial" charset="0"/>
                  <a:cs typeface="Arial" charset="0"/>
                </a:endParaRPr>
              </a:p>
            </p:txBody>
          </p:sp>
          <p:grpSp>
            <p:nvGrpSpPr>
              <p:cNvPr id="1974" name="Groep 33">
                <a:extLst>
                  <a:ext uri="{FF2B5EF4-FFF2-40B4-BE49-F238E27FC236}">
                    <a16:creationId xmlns:a16="http://schemas.microsoft.com/office/drawing/2014/main" id="{C6B5C3EA-5547-37D0-9F58-F2C99AF607E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66290" y="2205070"/>
                <a:ext cx="1118969" cy="471466"/>
                <a:chOff x="1785918" y="3929066"/>
                <a:chExt cx="6215106" cy="2500330"/>
              </a:xfrm>
            </p:grpSpPr>
            <p:sp>
              <p:nvSpPr>
                <p:cNvPr id="1975" name="Oval 3">
                  <a:extLst>
                    <a:ext uri="{FF2B5EF4-FFF2-40B4-BE49-F238E27FC236}">
                      <a16:creationId xmlns:a16="http://schemas.microsoft.com/office/drawing/2014/main" id="{548B7B54-E554-5B32-4941-B81AD42A26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513394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Members</a:t>
                  </a:r>
                </a:p>
              </p:txBody>
            </p:sp>
            <p:sp>
              <p:nvSpPr>
                <p:cNvPr id="1976" name="Oval 3">
                  <a:extLst>
                    <a:ext uri="{FF2B5EF4-FFF2-40B4-BE49-F238E27FC236}">
                      <a16:creationId xmlns:a16="http://schemas.microsoft.com/office/drawing/2014/main" id="{22789F83-9B3B-3D15-A33B-24E3E1E970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85918" y="3929066"/>
                  <a:ext cx="2867076" cy="2500330"/>
                </a:xfrm>
                <a:prstGeom prst="ellipse">
                  <a:avLst/>
                </a:prstGeom>
                <a:solidFill>
                  <a:srgbClr val="002570"/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Informal</a:t>
                  </a:r>
                </a:p>
                <a:p>
                  <a:pPr algn="ctr" defTabSz="914400" eaLnBrk="0" hangingPunct="0">
                    <a:defRPr/>
                  </a:pPr>
                  <a:r>
                    <a:rPr lang="en-GB" sz="500" b="1" i="1" kern="0" dirty="0">
                      <a:solidFill>
                        <a:srgbClr val="FFFFFF"/>
                      </a:solidFill>
                      <a:latin typeface="Arial" charset="0"/>
                      <a:cs typeface="Arial" charset="0"/>
                    </a:rPr>
                    <a:t>Organization</a:t>
                  </a:r>
                  <a:endParaRPr lang="en-US" sz="500" kern="0" dirty="0">
                    <a:solidFill>
                      <a:srgbClr val="FFFFFF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2012" name="Group 2011">
              <a:extLst>
                <a:ext uri="{FF2B5EF4-FFF2-40B4-BE49-F238E27FC236}">
                  <a16:creationId xmlns:a16="http://schemas.microsoft.com/office/drawing/2014/main" id="{9B25478E-4F97-DAAA-BB5D-029E7F3825BB}"/>
                </a:ext>
              </a:extLst>
            </p:cNvPr>
            <p:cNvGrpSpPr/>
            <p:nvPr/>
          </p:nvGrpSpPr>
          <p:grpSpPr>
            <a:xfrm>
              <a:off x="4159986" y="2274727"/>
              <a:ext cx="1295400" cy="1213485"/>
              <a:chOff x="479425" y="2716504"/>
              <a:chExt cx="1295400" cy="1213485"/>
            </a:xfrm>
          </p:grpSpPr>
          <p:sp>
            <p:nvSpPr>
              <p:cNvPr id="2013" name="Rectangle 4">
                <a:extLst>
                  <a:ext uri="{FF2B5EF4-FFF2-40B4-BE49-F238E27FC236}">
                    <a16:creationId xmlns:a16="http://schemas.microsoft.com/office/drawing/2014/main" id="{2543BDEA-A498-8C13-BF9A-D11BC60BE0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2729840"/>
                <a:ext cx="1295400" cy="1200149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defTabSz="914400" eaLnBrk="0" hangingPunct="0">
                  <a:defRPr/>
                </a:pPr>
                <a:endParaRPr lang="nl-NL" sz="15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14" name="Tekstvak 71">
                <a:extLst>
                  <a:ext uri="{FF2B5EF4-FFF2-40B4-BE49-F238E27FC236}">
                    <a16:creationId xmlns:a16="http://schemas.microsoft.com/office/drawing/2014/main" id="{8F49EEA7-D0D8-DE3E-8BD7-55A54A610EF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81944" y="2716504"/>
                <a:ext cx="1090363" cy="223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en-US" sz="850" b="1" kern="0" dirty="0">
                    <a:solidFill>
                      <a:srgbClr val="002570"/>
                    </a:solidFill>
                    <a:latin typeface="Arial" charset="0"/>
                    <a:cs typeface="Arial" charset="0"/>
                  </a:rPr>
                  <a:t>Business System</a:t>
                </a:r>
              </a:p>
            </p:txBody>
          </p:sp>
          <p:sp>
            <p:nvSpPr>
              <p:cNvPr id="2015" name="Oval 5">
                <a:extLst>
                  <a:ext uri="{FF2B5EF4-FFF2-40B4-BE49-F238E27FC236}">
                    <a16:creationId xmlns:a16="http://schemas.microsoft.com/office/drawing/2014/main" id="{06104926-ABA7-CE8C-D557-8253943450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558585"/>
                <a:ext cx="1178689" cy="208176"/>
              </a:xfrm>
              <a:prstGeom prst="ellipse">
                <a:avLst/>
              </a:prstGeom>
              <a:solidFill>
                <a:srgbClr val="002570">
                  <a:lumMod val="50000"/>
                </a:srgbClr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contourW="12700" prstMaterial="flat">
                <a:bevelT w="13500" h="13500" prst="angle"/>
                <a:bevelB w="13500" h="13500" prst="angle"/>
                <a:extrusionClr>
                  <a:srgbClr val="002570">
                    <a:lumMod val="50000"/>
                  </a:srgbClr>
                </a:extrusionClr>
                <a:contourClr>
                  <a:srgbClr val="002570">
                    <a:lumMod val="75000"/>
                  </a:srgbClr>
                </a:contour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16" name="Text Box 6">
                <a:extLst>
                  <a:ext uri="{FF2B5EF4-FFF2-40B4-BE49-F238E27FC236}">
                    <a16:creationId xmlns:a16="http://schemas.microsoft.com/office/drawing/2014/main" id="{584411B3-A8DC-1099-E20F-1D5A50E038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568037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Value Proposition</a:t>
                </a:r>
              </a:p>
            </p:txBody>
          </p:sp>
          <p:sp>
            <p:nvSpPr>
              <p:cNvPr id="2017" name="Oval 9">
                <a:extLst>
                  <a:ext uri="{FF2B5EF4-FFF2-40B4-BE49-F238E27FC236}">
                    <a16:creationId xmlns:a16="http://schemas.microsoft.com/office/drawing/2014/main" id="{510CC95B-1A97-D388-6843-8A2B27C1DD8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3240324"/>
                <a:ext cx="1178689" cy="229369"/>
              </a:xfrm>
              <a:prstGeom prst="ellipse">
                <a:avLst/>
              </a:prstGeom>
              <a:solidFill>
                <a:srgbClr val="003192"/>
              </a:solidFill>
              <a:ln w="9525">
                <a:round/>
                <a:headEnd/>
                <a:tailEnd/>
              </a:ln>
              <a:scene3d>
                <a:camera prst="perspectiveAbove"/>
                <a:lightRig rig="threePt" dir="t"/>
              </a:scene3d>
              <a:sp3d extrusionH="177800" prstMaterial="flat">
                <a:bevelT w="13500" h="13500" prst="angle"/>
                <a:bevelB w="13500" h="13500" prst="angle"/>
                <a:extrusionClr>
                  <a:srgbClr val="0037A4"/>
                </a:extrusionClr>
              </a:sp3d>
            </p:spPr>
            <p:txBody>
              <a:bodyPr wrap="none" anchor="ctr">
                <a:flatTx/>
              </a:bodyPr>
              <a:lstStyle/>
              <a:p>
                <a:pPr defTabSz="914400" eaLnBrk="0" hangingPunct="0">
                  <a:defRPr/>
                </a:pPr>
                <a:endParaRPr lang="nl-NL" sz="1600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18" name="Text Box 10">
                <a:extLst>
                  <a:ext uri="{FF2B5EF4-FFF2-40B4-BE49-F238E27FC236}">
                    <a16:creationId xmlns:a16="http://schemas.microsoft.com/office/drawing/2014/main" id="{E9B7ECE4-68F3-AA16-4E39-CDC8841BCB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98867" y="3259996"/>
                <a:ext cx="1056516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Activity System</a:t>
                </a:r>
              </a:p>
            </p:txBody>
          </p:sp>
          <p:sp>
            <p:nvSpPr>
              <p:cNvPr id="2019" name="Oval 8">
                <a:extLst>
                  <a:ext uri="{FF2B5EF4-FFF2-40B4-BE49-F238E27FC236}">
                    <a16:creationId xmlns:a16="http://schemas.microsoft.com/office/drawing/2014/main" id="{0F1901A5-AC0B-FD68-96DB-00C5DE6396E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7781" y="2940593"/>
                <a:ext cx="1178689" cy="208799"/>
              </a:xfrm>
              <a:prstGeom prst="ellipse">
                <a:avLst/>
              </a:prstGeom>
              <a:solidFill>
                <a:srgbClr val="002570">
                  <a:lumMod val="60000"/>
                  <a:lumOff val="40000"/>
                </a:srgbClr>
              </a:solidFill>
              <a:ln w="9525">
                <a:round/>
                <a:headEnd/>
                <a:tailEnd/>
              </a:ln>
              <a:scene3d>
                <a:camera prst="perspectiveAbove" fov="2700000">
                  <a:rot lat="20400000" lon="0" rev="0"/>
                </a:camera>
                <a:lightRig rig="threePt" dir="t"/>
              </a:scene3d>
              <a:sp3d extrusionH="177800" contourW="12700" prstMaterial="flat">
                <a:bevelT w="12700" h="13500" prst="angle"/>
                <a:bevelB w="13500" h="13500" prst="angle"/>
                <a:extrusionClr>
                  <a:srgbClr val="002570">
                    <a:lumMod val="60000"/>
                    <a:lumOff val="40000"/>
                  </a:srgbClr>
                </a:extrusionClr>
                <a:contourClr>
                  <a:srgbClr val="002570">
                    <a:lumMod val="60000"/>
                    <a:lumOff val="40000"/>
                  </a:srgbClr>
                </a:contourClr>
              </a:sp3d>
            </p:spPr>
            <p:txBody>
              <a:bodyPr wrap="none" anchor="ctr"/>
              <a:lstStyle/>
              <a:p>
                <a:pPr algn="ctr" defTabSz="914400" eaLnBrk="0" hangingPunct="0">
                  <a:defRPr/>
                </a:pPr>
                <a:endParaRPr lang="nl-NL" sz="1400" i="1" kern="0">
                  <a:solidFill>
                    <a:srgbClr val="002570"/>
                  </a:solidFill>
                  <a:latin typeface="Arial" charset="0"/>
                  <a:cs typeface="Arial" charset="0"/>
                </a:endParaRPr>
              </a:p>
            </p:txBody>
          </p:sp>
          <p:sp>
            <p:nvSpPr>
              <p:cNvPr id="2020" name="Text Box 23">
                <a:extLst>
                  <a:ext uri="{FF2B5EF4-FFF2-40B4-BE49-F238E27FC236}">
                    <a16:creationId xmlns:a16="http://schemas.microsoft.com/office/drawing/2014/main" id="{34E4E8C4-7F22-6D7B-8A23-BBA655CBEE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8429" y="2941670"/>
                <a:ext cx="917393" cy="2000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scene3d>
                <a:camera prst="perspectiveRelaxedModerately"/>
                <a:lightRig rig="threePt" dir="t"/>
              </a:scene3d>
              <a:sp3d prstMaterial="dkEdge">
                <a:extrusionClr>
                  <a:srgbClr val="002570">
                    <a:lumMod val="40000"/>
                    <a:lumOff val="60000"/>
                  </a:srgbClr>
                </a:extrusionClr>
              </a:sp3d>
            </p:spPr>
            <p:txBody>
              <a:bodyPr wrap="square">
                <a:spAutoFit/>
              </a:bodyPr>
              <a:lstStyle/>
              <a:p>
                <a:pPr algn="ctr" defTabSz="914400" eaLnBrk="0" hangingPunct="0">
                  <a:defRPr/>
                </a:pPr>
                <a:r>
                  <a:rPr lang="nl-NL" sz="700" b="1" kern="0" dirty="0">
                    <a:solidFill>
                      <a:srgbClr val="FFFFFF"/>
                    </a:solidFill>
                    <a:latin typeface="Arial" charset="0"/>
                    <a:cs typeface="Arial" charset="0"/>
                  </a:rPr>
                  <a:t>Resource Base</a:t>
                </a:r>
              </a:p>
            </p:txBody>
          </p:sp>
          <p:grpSp>
            <p:nvGrpSpPr>
              <p:cNvPr id="2021" name="Group 22">
                <a:extLst>
                  <a:ext uri="{FF2B5EF4-FFF2-40B4-BE49-F238E27FC236}">
                    <a16:creationId xmlns:a16="http://schemas.microsoft.com/office/drawing/2014/main" id="{44123F4C-9B12-55FA-DA21-4AA8634EB71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205356"/>
                <a:ext cx="291381" cy="118800"/>
                <a:chOff x="1028" y="1524"/>
                <a:chExt cx="444" cy="180"/>
              </a:xfrm>
            </p:grpSpPr>
            <p:sp>
              <p:nvSpPr>
                <p:cNvPr id="2026" name="Line 23">
                  <a:extLst>
                    <a:ext uri="{FF2B5EF4-FFF2-40B4-BE49-F238E27FC236}">
                      <a16:creationId xmlns:a16="http://schemas.microsoft.com/office/drawing/2014/main" id="{119E7A34-7C80-1449-A60F-E0EC2D0DD34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7" name="Line 24">
                  <a:extLst>
                    <a:ext uri="{FF2B5EF4-FFF2-40B4-BE49-F238E27FC236}">
                      <a16:creationId xmlns:a16="http://schemas.microsoft.com/office/drawing/2014/main" id="{356C2918-9DC9-C29C-A6D0-204A72603B3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8" name="Line 25">
                  <a:extLst>
                    <a:ext uri="{FF2B5EF4-FFF2-40B4-BE49-F238E27FC236}">
                      <a16:creationId xmlns:a16="http://schemas.microsoft.com/office/drawing/2014/main" id="{8F2CECC3-2732-4808-148B-DF272B43B5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  <p:grpSp>
            <p:nvGrpSpPr>
              <p:cNvPr id="2022" name="Group 22">
                <a:extLst>
                  <a:ext uri="{FF2B5EF4-FFF2-40B4-BE49-F238E27FC236}">
                    <a16:creationId xmlns:a16="http://schemas.microsoft.com/office/drawing/2014/main" id="{335C6C61-0631-706F-BEDF-5A172546012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81435" y="3519168"/>
                <a:ext cx="291381" cy="118800"/>
                <a:chOff x="1028" y="1524"/>
                <a:chExt cx="444" cy="180"/>
              </a:xfrm>
            </p:grpSpPr>
            <p:sp>
              <p:nvSpPr>
                <p:cNvPr id="2023" name="Line 23">
                  <a:extLst>
                    <a:ext uri="{FF2B5EF4-FFF2-40B4-BE49-F238E27FC236}">
                      <a16:creationId xmlns:a16="http://schemas.microsoft.com/office/drawing/2014/main" id="{A7FE4C83-7D34-3761-4D4B-A3007BF73A5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249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4" name="Line 24">
                  <a:extLst>
                    <a:ext uri="{FF2B5EF4-FFF2-40B4-BE49-F238E27FC236}">
                      <a16:creationId xmlns:a16="http://schemas.microsoft.com/office/drawing/2014/main" id="{3DBA81EA-E4A3-491E-87F3-411A20CE66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471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25" name="Line 25">
                  <a:extLst>
                    <a:ext uri="{FF2B5EF4-FFF2-40B4-BE49-F238E27FC236}">
                      <a16:creationId xmlns:a16="http://schemas.microsoft.com/office/drawing/2014/main" id="{1F2BD616-0FD9-D8EC-D491-BA1E446D1D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027" y="1523"/>
                  <a:ext cx="0" cy="179"/>
                </a:xfrm>
                <a:prstGeom prst="line">
                  <a:avLst/>
                </a:prstGeom>
                <a:noFill/>
                <a:ln w="9525">
                  <a:solidFill>
                    <a:schemeClr val="bg2">
                      <a:lumMod val="50000"/>
                    </a:schemeClr>
                  </a:solidFill>
                  <a:round/>
                  <a:headEnd type="triangle" w="sm" len="sm"/>
                  <a:tailEnd type="triangle" w="sm" len="sm"/>
                </a:ln>
              </p:spPr>
              <p:txBody>
                <a:bodyPr/>
                <a:lstStyle/>
                <a:p>
                  <a:pPr defTabSz="914400" eaLnBrk="0" hangingPunct="0">
                    <a:defRPr/>
                  </a:pPr>
                  <a:endParaRPr lang="en-US" kern="0">
                    <a:solidFill>
                      <a:sysClr val="windowText" lastClr="000000"/>
                    </a:solidFill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2038" name="Group 2037">
              <a:extLst>
                <a:ext uri="{FF2B5EF4-FFF2-40B4-BE49-F238E27FC236}">
                  <a16:creationId xmlns:a16="http://schemas.microsoft.com/office/drawing/2014/main" id="{30530CAF-FDF0-E1BA-65EA-F9617DA9B27D}"/>
                </a:ext>
              </a:extLst>
            </p:cNvPr>
            <p:cNvGrpSpPr/>
            <p:nvPr/>
          </p:nvGrpSpPr>
          <p:grpSpPr>
            <a:xfrm rot="5400000">
              <a:off x="2491404" y="20247"/>
              <a:ext cx="540000" cy="3276589"/>
              <a:chOff x="1821677" y="2828073"/>
              <a:chExt cx="425709" cy="2256432"/>
            </a:xfrm>
          </p:grpSpPr>
          <p:sp>
            <p:nvSpPr>
              <p:cNvPr id="2039" name="AutoShape 31">
                <a:extLst>
                  <a:ext uri="{FF2B5EF4-FFF2-40B4-BE49-F238E27FC236}">
                    <a16:creationId xmlns:a16="http://schemas.microsoft.com/office/drawing/2014/main" id="{016B30DB-AFE8-0EA6-0721-B4B47C76C38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821677" y="2828073"/>
                <a:ext cx="425709" cy="2256432"/>
              </a:xfrm>
              <a:prstGeom prst="upDownArrow">
                <a:avLst>
                  <a:gd name="adj1" fmla="val 71167"/>
                  <a:gd name="adj2" fmla="val 36477"/>
                </a:avLst>
              </a:prstGeom>
              <a:solidFill>
                <a:srgbClr val="8A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2040" name="Text Box 32">
                <a:extLst>
                  <a:ext uri="{FF2B5EF4-FFF2-40B4-BE49-F238E27FC236}">
                    <a16:creationId xmlns:a16="http://schemas.microsoft.com/office/drawing/2014/main" id="{E7B0418A-36B8-8DC7-DA86-10CCB6932A3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28760" y="3834971"/>
                <a:ext cx="1611933" cy="2426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Autonomy vs. Integration</a:t>
                </a:r>
              </a:p>
            </p:txBody>
          </p:sp>
        </p:grpSp>
        <p:grpSp>
          <p:nvGrpSpPr>
            <p:cNvPr id="2041" name="Group 2040">
              <a:extLst>
                <a:ext uri="{FF2B5EF4-FFF2-40B4-BE49-F238E27FC236}">
                  <a16:creationId xmlns:a16="http://schemas.microsoft.com/office/drawing/2014/main" id="{101AC0F1-15F6-1F62-3F69-543FD49AA2FD}"/>
                </a:ext>
              </a:extLst>
            </p:cNvPr>
            <p:cNvGrpSpPr/>
            <p:nvPr/>
          </p:nvGrpSpPr>
          <p:grpSpPr>
            <a:xfrm>
              <a:off x="1824627" y="733492"/>
              <a:ext cx="1891144" cy="720000"/>
              <a:chOff x="2949562" y="974383"/>
              <a:chExt cx="1891144" cy="720000"/>
            </a:xfrm>
          </p:grpSpPr>
          <p:sp>
            <p:nvSpPr>
              <p:cNvPr id="2042" name="AutoShape 31">
                <a:extLst>
                  <a:ext uri="{FF2B5EF4-FFF2-40B4-BE49-F238E27FC236}">
                    <a16:creationId xmlns:a16="http://schemas.microsoft.com/office/drawing/2014/main" id="{EE548C90-B2EE-F429-B869-EF6DAD9286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949562" y="974383"/>
                <a:ext cx="1891144" cy="720000"/>
              </a:xfrm>
              <a:prstGeom prst="upDownArrow">
                <a:avLst>
                  <a:gd name="adj1" fmla="val 76773"/>
                  <a:gd name="adj2" fmla="val 18515"/>
                </a:avLst>
              </a:prstGeom>
              <a:solidFill>
                <a:srgbClr val="8A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2043" name="Text Box 32">
                <a:extLst>
                  <a:ext uri="{FF2B5EF4-FFF2-40B4-BE49-F238E27FC236}">
                    <a16:creationId xmlns:a16="http://schemas.microsoft.com/office/drawing/2014/main" id="{092D8434-DD5B-22E3-3EDD-7F5CF549416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28124" y="1072773"/>
                <a:ext cx="1334019" cy="4924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300" b="1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Control vs. </a:t>
                </a:r>
              </a:p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300" b="1" kern="0" dirty="0">
                    <a:solidFill>
                      <a:srgbClr val="FFFF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Empowerment</a:t>
                </a:r>
                <a:endParaRPr kumimoji="0" lang="en-GB" sz="13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cxnSp>
          <p:nvCxnSpPr>
            <p:cNvPr id="2044" name="AutoShape 23">
              <a:extLst>
                <a:ext uri="{FF2B5EF4-FFF2-40B4-BE49-F238E27FC236}">
                  <a16:creationId xmlns:a16="http://schemas.microsoft.com/office/drawing/2014/main" id="{1CC1D1A4-0B8C-2119-D56B-2DE127D154AA}"/>
                </a:ext>
              </a:extLst>
            </p:cNvPr>
            <p:cNvCxnSpPr>
              <a:cxnSpLocks noChangeShapeType="1"/>
              <a:stCxn id="1850" idx="2"/>
              <a:endCxn id="1971" idx="0"/>
            </p:cNvCxnSpPr>
            <p:nvPr/>
          </p:nvCxnSpPr>
          <p:spPr bwMode="auto">
            <a:xfrm>
              <a:off x="2769998" y="588492"/>
              <a:ext cx="2038482" cy="483550"/>
            </a:xfrm>
            <a:prstGeom prst="straightConnector1">
              <a:avLst/>
            </a:prstGeom>
            <a:noFill/>
            <a:ln w="38100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grpSp>
          <p:nvGrpSpPr>
            <p:cNvPr id="1977" name="Group 1976">
              <a:extLst>
                <a:ext uri="{FF2B5EF4-FFF2-40B4-BE49-F238E27FC236}">
                  <a16:creationId xmlns:a16="http://schemas.microsoft.com/office/drawing/2014/main" id="{D4AB76DA-2F9B-D91F-CDEC-D1763DD76867}"/>
                </a:ext>
              </a:extLst>
            </p:cNvPr>
            <p:cNvGrpSpPr/>
            <p:nvPr/>
          </p:nvGrpSpPr>
          <p:grpSpPr>
            <a:xfrm>
              <a:off x="4159986" y="3478573"/>
              <a:ext cx="1295400" cy="1208522"/>
              <a:chOff x="479425" y="3920350"/>
              <a:chExt cx="1295400" cy="1208522"/>
            </a:xfrm>
          </p:grpSpPr>
          <p:sp>
            <p:nvSpPr>
              <p:cNvPr id="1978" name="Rectangle 4">
                <a:extLst>
                  <a:ext uri="{FF2B5EF4-FFF2-40B4-BE49-F238E27FC236}">
                    <a16:creationId xmlns:a16="http://schemas.microsoft.com/office/drawing/2014/main" id="{30AB91AE-9D45-29B0-D473-741A726CF77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3930310"/>
                <a:ext cx="1295400" cy="119856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4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79" name="Tekstvak 72">
                <a:extLst>
                  <a:ext uri="{FF2B5EF4-FFF2-40B4-BE49-F238E27FC236}">
                    <a16:creationId xmlns:a16="http://schemas.microsoft.com/office/drawing/2014/main" id="{7BE23BB8-3C3D-AB48-4636-2FF0C70C4D0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197" y="3920350"/>
                <a:ext cx="955711" cy="223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8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Market System</a:t>
                </a:r>
              </a:p>
            </p:txBody>
          </p:sp>
          <p:grpSp>
            <p:nvGrpSpPr>
              <p:cNvPr id="1980" name="Groep 160">
                <a:extLst>
                  <a:ext uri="{FF2B5EF4-FFF2-40B4-BE49-F238E27FC236}">
                    <a16:creationId xmlns:a16="http://schemas.microsoft.com/office/drawing/2014/main" id="{EB553713-1CAD-CD18-4486-E142D090E0AB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3204" y="4157589"/>
                <a:ext cx="1207842" cy="894713"/>
                <a:chOff x="1333314" y="3305452"/>
                <a:chExt cx="2014550" cy="1419692"/>
              </a:xfrm>
            </p:grpSpPr>
            <p:sp>
              <p:nvSpPr>
                <p:cNvPr id="1981" name="Rectangle 8">
                  <a:extLst>
                    <a:ext uri="{FF2B5EF4-FFF2-40B4-BE49-F238E27FC236}">
                      <a16:creationId xmlns:a16="http://schemas.microsoft.com/office/drawing/2014/main" id="{29795F78-FF33-49A8-B271-8AC903673C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4456037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Buyers</a:t>
                  </a:r>
                </a:p>
              </p:txBody>
            </p:sp>
            <p:sp>
              <p:nvSpPr>
                <p:cNvPr id="1982" name="Rectangle 12">
                  <a:extLst>
                    <a:ext uri="{FF2B5EF4-FFF2-40B4-BE49-F238E27FC236}">
                      <a16:creationId xmlns:a16="http://schemas.microsoft.com/office/drawing/2014/main" id="{2B1C6F36-BA6C-A4BA-8088-CB167C6836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892526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Rivals</a:t>
                  </a:r>
                </a:p>
              </p:txBody>
            </p:sp>
            <p:sp>
              <p:nvSpPr>
                <p:cNvPr id="1983" name="Rectangle 15">
                  <a:extLst>
                    <a:ext uri="{FF2B5EF4-FFF2-40B4-BE49-F238E27FC236}">
                      <a16:creationId xmlns:a16="http://schemas.microsoft.com/office/drawing/2014/main" id="{BC5B4CC3-86E1-6B79-90CA-5EB19B4F4FF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0913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Complement</a:t>
                  </a:r>
                </a:p>
              </p:txBody>
            </p:sp>
            <p:sp>
              <p:nvSpPr>
                <p:cNvPr id="1984" name="Rectangle 5">
                  <a:extLst>
                    <a:ext uri="{FF2B5EF4-FFF2-40B4-BE49-F238E27FC236}">
                      <a16:creationId xmlns:a16="http://schemas.microsoft.com/office/drawing/2014/main" id="{93EC4FE2-9881-70AB-7EE8-C13D637802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329014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Suppliers</a:t>
                  </a:r>
                </a:p>
              </p:txBody>
            </p:sp>
            <p:sp>
              <p:nvSpPr>
                <p:cNvPr id="1985" name="AutoShape 22">
                  <a:extLst>
                    <a:ext uri="{FF2B5EF4-FFF2-40B4-BE49-F238E27FC236}">
                      <a16:creationId xmlns:a16="http://schemas.microsoft.com/office/drawing/2014/main" id="{D76289AF-D059-724B-C544-4723629B68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3547674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986" name="Rectangle 18">
                  <a:extLst>
                    <a:ext uri="{FF2B5EF4-FFF2-40B4-BE49-F238E27FC236}">
                      <a16:creationId xmlns:a16="http://schemas.microsoft.com/office/drawing/2014/main" id="{839F19A5-C418-51FA-B797-CCB806A3289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865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Contractors</a:t>
                  </a:r>
                </a:p>
              </p:txBody>
            </p:sp>
            <p:sp>
              <p:nvSpPr>
                <p:cNvPr id="1987" name="Rectangle 15">
                  <a:extLst>
                    <a:ext uri="{FF2B5EF4-FFF2-40B4-BE49-F238E27FC236}">
                      <a16:creationId xmlns:a16="http://schemas.microsoft.com/office/drawing/2014/main" id="{364890BA-3AA8-7EA7-5E5F-2FDD81883D8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6914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Substitutes</a:t>
                  </a:r>
                </a:p>
              </p:txBody>
            </p:sp>
            <p:sp>
              <p:nvSpPr>
                <p:cNvPr id="1988" name="Rectangle 18">
                  <a:extLst>
                    <a:ext uri="{FF2B5EF4-FFF2-40B4-BE49-F238E27FC236}">
                      <a16:creationId xmlns:a16="http://schemas.microsoft.com/office/drawing/2014/main" id="{015510A7-C530-EFD9-E3CE-22E2F8D7AE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866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Entrants</a:t>
                  </a:r>
                </a:p>
              </p:txBody>
            </p:sp>
            <p:sp>
              <p:nvSpPr>
                <p:cNvPr id="1989" name="AutoShape 22">
                  <a:extLst>
                    <a:ext uri="{FF2B5EF4-FFF2-40B4-BE49-F238E27FC236}">
                      <a16:creationId xmlns:a16="http://schemas.microsoft.com/office/drawing/2014/main" id="{EB963BC5-FB14-4BF0-1F72-BF1B977F870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4111185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990" name="AutoShape 28">
                  <a:extLst>
                    <a:ext uri="{FF2B5EF4-FFF2-40B4-BE49-F238E27FC236}">
                      <a16:creationId xmlns:a16="http://schemas.microsoft.com/office/drawing/2014/main" id="{A604B948-02FB-2AB2-3C83-21F1795286F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7152" y="410794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91" name="AutoShape 28">
                  <a:extLst>
                    <a:ext uri="{FF2B5EF4-FFF2-40B4-BE49-F238E27FC236}">
                      <a16:creationId xmlns:a16="http://schemas.microsoft.com/office/drawing/2014/main" id="{0674C054-9CD9-275A-E649-3FB9FD75D4A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92" name="Oval 23">
                  <a:extLst>
                    <a:ext uri="{FF2B5EF4-FFF2-40B4-BE49-F238E27FC236}">
                      <a16:creationId xmlns:a16="http://schemas.microsoft.com/office/drawing/2014/main" id="{C0249053-7593-41D7-4688-60A803D37A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3305689"/>
                  <a:ext cx="697569" cy="271517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Social</a:t>
                  </a:r>
                </a:p>
              </p:txBody>
            </p:sp>
            <p:cxnSp>
              <p:nvCxnSpPr>
                <p:cNvPr id="1993" name="Rechte verbindingslijn met pijl 196">
                  <a:extLst>
                    <a:ext uri="{FF2B5EF4-FFF2-40B4-BE49-F238E27FC236}">
                      <a16:creationId xmlns:a16="http://schemas.microsoft.com/office/drawing/2014/main" id="{05690835-D11A-C280-0B44-5320484E1EBB}"/>
                    </a:ext>
                  </a:extLst>
                </p:cNvPr>
                <p:cNvCxnSpPr>
                  <a:stCxn id="1992" idx="6"/>
                </p:cNvCxnSpPr>
                <p:nvPr/>
              </p:nvCxnSpPr>
              <p:spPr bwMode="auto">
                <a:xfrm>
                  <a:off x="2030800" y="3441053"/>
                  <a:ext cx="124445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94" name="Rechte verbindingslijn met pijl 197">
                  <a:extLst>
                    <a:ext uri="{FF2B5EF4-FFF2-40B4-BE49-F238E27FC236}">
                      <a16:creationId xmlns:a16="http://schemas.microsoft.com/office/drawing/2014/main" id="{C0C6AA3B-1926-711E-72E4-C82F7F98C802}"/>
                    </a:ext>
                  </a:extLst>
                </p:cNvPr>
                <p:cNvCxnSpPr>
                  <a:stCxn id="1992" idx="5"/>
                </p:cNvCxnSpPr>
                <p:nvPr/>
              </p:nvCxnSpPr>
              <p:spPr bwMode="auto">
                <a:xfrm>
                  <a:off x="1930184" y="3536774"/>
                  <a:ext cx="137684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95" name="Rechte verbindingslijn met pijl 198">
                  <a:extLst>
                    <a:ext uri="{FF2B5EF4-FFF2-40B4-BE49-F238E27FC236}">
                      <a16:creationId xmlns:a16="http://schemas.microsoft.com/office/drawing/2014/main" id="{B34A436C-6EF3-4150-DB22-406393C42B8C}"/>
                    </a:ext>
                  </a:extLst>
                </p:cNvPr>
                <p:cNvCxnSpPr>
                  <a:stCxn id="1992" idx="4"/>
                </p:cNvCxnSpPr>
                <p:nvPr/>
              </p:nvCxnSpPr>
              <p:spPr bwMode="auto">
                <a:xfrm flipH="1">
                  <a:off x="1660111" y="3577077"/>
                  <a:ext cx="23829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996" name="Oval 23">
                  <a:extLst>
                    <a:ext uri="{FF2B5EF4-FFF2-40B4-BE49-F238E27FC236}">
                      <a16:creationId xmlns:a16="http://schemas.microsoft.com/office/drawing/2014/main" id="{BF20F740-3F95-986E-07DE-32555F7160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4453628"/>
                  <a:ext cx="697569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Political</a:t>
                  </a:r>
                </a:p>
              </p:txBody>
            </p:sp>
            <p:cxnSp>
              <p:nvCxnSpPr>
                <p:cNvPr id="1997" name="Rechte verbindingslijn met pijl 200">
                  <a:extLst>
                    <a:ext uri="{FF2B5EF4-FFF2-40B4-BE49-F238E27FC236}">
                      <a16:creationId xmlns:a16="http://schemas.microsoft.com/office/drawing/2014/main" id="{EB2E2E6D-4C6D-7C47-8E75-77ED68782722}"/>
                    </a:ext>
                  </a:extLst>
                </p:cNvPr>
                <p:cNvCxnSpPr/>
                <p:nvPr/>
              </p:nvCxnSpPr>
              <p:spPr bwMode="auto">
                <a:xfrm>
                  <a:off x="2030800" y="4589705"/>
                  <a:ext cx="100616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98" name="Rechte verbindingslijn met pijl 201">
                  <a:extLst>
                    <a:ext uri="{FF2B5EF4-FFF2-40B4-BE49-F238E27FC236}">
                      <a16:creationId xmlns:a16="http://schemas.microsoft.com/office/drawing/2014/main" id="{4BC0C3BF-0DAF-FEF6-C4EF-F143E0420136}"/>
                    </a:ext>
                  </a:extLst>
                </p:cNvPr>
                <p:cNvCxnSpPr>
                  <a:stCxn id="1996" idx="7"/>
                </p:cNvCxnSpPr>
                <p:nvPr/>
              </p:nvCxnSpPr>
              <p:spPr bwMode="auto">
                <a:xfrm flipV="1">
                  <a:off x="1930184" y="4335288"/>
                  <a:ext cx="177400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99" name="Rechte verbindingslijn met pijl 202">
                  <a:extLst>
                    <a:ext uri="{FF2B5EF4-FFF2-40B4-BE49-F238E27FC236}">
                      <a16:creationId xmlns:a16="http://schemas.microsoft.com/office/drawing/2014/main" id="{C22256B6-2EDA-86F8-CB49-4F8151E9E6AE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1660111" y="4373073"/>
                  <a:ext cx="23829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2000" name="AutoShape 28">
                  <a:extLst>
                    <a:ext uri="{FF2B5EF4-FFF2-40B4-BE49-F238E27FC236}">
                      <a16:creationId xmlns:a16="http://schemas.microsoft.com/office/drawing/2014/main" id="{2CB8221D-1A5C-B8FF-B309-468C58EFA4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1" name="Oval 23">
                  <a:extLst>
                    <a:ext uri="{FF2B5EF4-FFF2-40B4-BE49-F238E27FC236}">
                      <a16:creationId xmlns:a16="http://schemas.microsoft.com/office/drawing/2014/main" id="{78EB223B-8F5A-5490-91DA-29CBCF6CCA9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2883" y="3305452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ts val="3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Economic</a:t>
                  </a:r>
                </a:p>
              </p:txBody>
            </p:sp>
            <p:cxnSp>
              <p:nvCxnSpPr>
                <p:cNvPr id="2002" name="Rechte verbindingslijn met pijl 205">
                  <a:extLst>
                    <a:ext uri="{FF2B5EF4-FFF2-40B4-BE49-F238E27FC236}">
                      <a16:creationId xmlns:a16="http://schemas.microsoft.com/office/drawing/2014/main" id="{7318EE7B-5DAA-7CBE-81B1-DAD02C224796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68298" y="3536774"/>
                  <a:ext cx="203880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2003" name="Rechte verbindingslijn met pijl 206">
                  <a:extLst>
                    <a:ext uri="{FF2B5EF4-FFF2-40B4-BE49-F238E27FC236}">
                      <a16:creationId xmlns:a16="http://schemas.microsoft.com/office/drawing/2014/main" id="{877A1B08-B65B-A377-8ED1-5725EE37FBD4}"/>
                    </a:ext>
                  </a:extLst>
                </p:cNvPr>
                <p:cNvCxnSpPr>
                  <a:stCxn id="2001" idx="4"/>
                </p:cNvCxnSpPr>
                <p:nvPr/>
              </p:nvCxnSpPr>
              <p:spPr bwMode="auto">
                <a:xfrm>
                  <a:off x="3007829" y="3577077"/>
                  <a:ext cx="34422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2004" name="Rechte verbindingslijn met pijl 207">
                  <a:extLst>
                    <a:ext uri="{FF2B5EF4-FFF2-40B4-BE49-F238E27FC236}">
                      <a16:creationId xmlns:a16="http://schemas.microsoft.com/office/drawing/2014/main" id="{61205C39-203D-B6A4-A60F-9BD81DFAFCFE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55060" y="3438533"/>
                  <a:ext cx="116502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2005" name="AutoShape 28">
                  <a:extLst>
                    <a:ext uri="{FF2B5EF4-FFF2-40B4-BE49-F238E27FC236}">
                      <a16:creationId xmlns:a16="http://schemas.microsoft.com/office/drawing/2014/main" id="{67955D33-191A-80F5-4C2A-4AE8758774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1061" y="3536796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06" name="Oval 23">
                  <a:extLst>
                    <a:ext uri="{FF2B5EF4-FFF2-40B4-BE49-F238E27FC236}">
                      <a16:creationId xmlns:a16="http://schemas.microsoft.com/office/drawing/2014/main" id="{47DA153F-7910-B95B-E84A-ACAC9C56E7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1839" y="4453628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Technology</a:t>
                  </a:r>
                </a:p>
              </p:txBody>
            </p:sp>
            <p:cxnSp>
              <p:nvCxnSpPr>
                <p:cNvPr id="2007" name="Rechte verbindingslijn met pijl 210">
                  <a:extLst>
                    <a:ext uri="{FF2B5EF4-FFF2-40B4-BE49-F238E27FC236}">
                      <a16:creationId xmlns:a16="http://schemas.microsoft.com/office/drawing/2014/main" id="{E66BAFA9-E35C-2C1A-CACD-8C4568151869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549764" y="4335288"/>
                  <a:ext cx="219765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2008" name="Rechte verbindingslijn met pijl 211">
                  <a:extLst>
                    <a:ext uri="{FF2B5EF4-FFF2-40B4-BE49-F238E27FC236}">
                      <a16:creationId xmlns:a16="http://schemas.microsoft.com/office/drawing/2014/main" id="{8AED8FB9-35BD-9A2A-9681-D2C78C49AD23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49764" y="4589705"/>
                  <a:ext cx="121798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2009" name="Rechte verbindingslijn met pijl 212">
                  <a:extLst>
                    <a:ext uri="{FF2B5EF4-FFF2-40B4-BE49-F238E27FC236}">
                      <a16:creationId xmlns:a16="http://schemas.microsoft.com/office/drawing/2014/main" id="{AAF7477B-67EE-4E1C-BEB1-F8E9C06C2537}"/>
                    </a:ext>
                  </a:extLst>
                </p:cNvPr>
                <p:cNvCxnSpPr/>
                <p:nvPr/>
              </p:nvCxnSpPr>
              <p:spPr bwMode="auto">
                <a:xfrm flipV="1">
                  <a:off x="3007829" y="4373073"/>
                  <a:ext cx="34422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2010" name="AutoShape 28">
                  <a:extLst>
                    <a:ext uri="{FF2B5EF4-FFF2-40B4-BE49-F238E27FC236}">
                      <a16:creationId xmlns:a16="http://schemas.microsoft.com/office/drawing/2014/main" id="{591D8AF2-9B86-BF61-BB42-3F04681751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2011" name="AutoShape 28">
                  <a:extLst>
                    <a:ext uri="{FF2B5EF4-FFF2-40B4-BE49-F238E27FC236}">
                      <a16:creationId xmlns:a16="http://schemas.microsoft.com/office/drawing/2014/main" id="{8FF5FAE1-0800-9718-6589-0BDD665EEB7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2029" name="Group 2028">
              <a:extLst>
                <a:ext uri="{FF2B5EF4-FFF2-40B4-BE49-F238E27FC236}">
                  <a16:creationId xmlns:a16="http://schemas.microsoft.com/office/drawing/2014/main" id="{595CA640-ACCE-2D95-B0AC-458BE8C6307A}"/>
                </a:ext>
              </a:extLst>
            </p:cNvPr>
            <p:cNvGrpSpPr/>
            <p:nvPr/>
          </p:nvGrpSpPr>
          <p:grpSpPr>
            <a:xfrm>
              <a:off x="3901432" y="2511370"/>
              <a:ext cx="540000" cy="1980000"/>
              <a:chOff x="1821677" y="2828073"/>
              <a:chExt cx="425709" cy="2256432"/>
            </a:xfrm>
          </p:grpSpPr>
          <p:sp>
            <p:nvSpPr>
              <p:cNvPr id="2030" name="AutoShape 31">
                <a:extLst>
                  <a:ext uri="{FF2B5EF4-FFF2-40B4-BE49-F238E27FC236}">
                    <a16:creationId xmlns:a16="http://schemas.microsoft.com/office/drawing/2014/main" id="{1DCFCA0C-7E96-0400-CEED-3F419FC22E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821677" y="2828073"/>
                <a:ext cx="425709" cy="2256432"/>
              </a:xfrm>
              <a:prstGeom prst="upDownArrow">
                <a:avLst>
                  <a:gd name="adj1" fmla="val 71167"/>
                  <a:gd name="adj2" fmla="val 36477"/>
                </a:avLst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2031" name="Text Box 32">
                <a:extLst>
                  <a:ext uri="{FF2B5EF4-FFF2-40B4-BE49-F238E27FC236}">
                    <a16:creationId xmlns:a16="http://schemas.microsoft.com/office/drawing/2014/main" id="{EA6CBC19-A7C6-6D79-F3A7-EA0BC34B6D7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58720" y="3802401"/>
                <a:ext cx="159531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Responsiveness</a:t>
                </a:r>
              </a:p>
            </p:txBody>
          </p:sp>
        </p:grpSp>
        <p:grpSp>
          <p:nvGrpSpPr>
            <p:cNvPr id="1914" name="Group 1913">
              <a:extLst>
                <a:ext uri="{FF2B5EF4-FFF2-40B4-BE49-F238E27FC236}">
                  <a16:creationId xmlns:a16="http://schemas.microsoft.com/office/drawing/2014/main" id="{F65F9799-DF6A-C31E-EBE5-26E070F57AA2}"/>
                </a:ext>
              </a:extLst>
            </p:cNvPr>
            <p:cNvGrpSpPr/>
            <p:nvPr/>
          </p:nvGrpSpPr>
          <p:grpSpPr>
            <a:xfrm>
              <a:off x="2124371" y="3478573"/>
              <a:ext cx="1295400" cy="1208522"/>
              <a:chOff x="479425" y="3920350"/>
              <a:chExt cx="1295400" cy="1208522"/>
            </a:xfrm>
          </p:grpSpPr>
          <p:sp>
            <p:nvSpPr>
              <p:cNvPr id="1915" name="Rectangle 4">
                <a:extLst>
                  <a:ext uri="{FF2B5EF4-FFF2-40B4-BE49-F238E27FC236}">
                    <a16:creationId xmlns:a16="http://schemas.microsoft.com/office/drawing/2014/main" id="{91424D45-CEA0-C5B0-79D3-15B63BDB6D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3930310"/>
                <a:ext cx="1295400" cy="119856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4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916" name="Tekstvak 72">
                <a:extLst>
                  <a:ext uri="{FF2B5EF4-FFF2-40B4-BE49-F238E27FC236}">
                    <a16:creationId xmlns:a16="http://schemas.microsoft.com/office/drawing/2014/main" id="{DF6AA871-B1EC-55D7-858F-FB72A375182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197" y="3920350"/>
                <a:ext cx="955711" cy="223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8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Market System</a:t>
                </a:r>
              </a:p>
            </p:txBody>
          </p:sp>
          <p:grpSp>
            <p:nvGrpSpPr>
              <p:cNvPr id="1917" name="Groep 160">
                <a:extLst>
                  <a:ext uri="{FF2B5EF4-FFF2-40B4-BE49-F238E27FC236}">
                    <a16:creationId xmlns:a16="http://schemas.microsoft.com/office/drawing/2014/main" id="{B00CAC63-F3D7-B284-B0EC-04A466D55B4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3204" y="4157589"/>
                <a:ext cx="1207842" cy="894713"/>
                <a:chOff x="1333314" y="3305452"/>
                <a:chExt cx="2014550" cy="1419692"/>
              </a:xfrm>
            </p:grpSpPr>
            <p:sp>
              <p:nvSpPr>
                <p:cNvPr id="1918" name="Rectangle 8">
                  <a:extLst>
                    <a:ext uri="{FF2B5EF4-FFF2-40B4-BE49-F238E27FC236}">
                      <a16:creationId xmlns:a16="http://schemas.microsoft.com/office/drawing/2014/main" id="{B9253D89-393B-5054-0D42-825028014E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4456037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Buyers</a:t>
                  </a:r>
                </a:p>
              </p:txBody>
            </p:sp>
            <p:sp>
              <p:nvSpPr>
                <p:cNvPr id="1919" name="Rectangle 12">
                  <a:extLst>
                    <a:ext uri="{FF2B5EF4-FFF2-40B4-BE49-F238E27FC236}">
                      <a16:creationId xmlns:a16="http://schemas.microsoft.com/office/drawing/2014/main" id="{188AB026-BA57-CCCF-46B2-553CEEDD7BB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892526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Rivals</a:t>
                  </a:r>
                </a:p>
              </p:txBody>
            </p:sp>
            <p:sp>
              <p:nvSpPr>
                <p:cNvPr id="1920" name="Rectangle 15">
                  <a:extLst>
                    <a:ext uri="{FF2B5EF4-FFF2-40B4-BE49-F238E27FC236}">
                      <a16:creationId xmlns:a16="http://schemas.microsoft.com/office/drawing/2014/main" id="{DA959F70-83EC-F7C3-4921-8FACE72684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0913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Complement</a:t>
                  </a:r>
                </a:p>
              </p:txBody>
            </p:sp>
            <p:sp>
              <p:nvSpPr>
                <p:cNvPr id="1921" name="Rectangle 5">
                  <a:extLst>
                    <a:ext uri="{FF2B5EF4-FFF2-40B4-BE49-F238E27FC236}">
                      <a16:creationId xmlns:a16="http://schemas.microsoft.com/office/drawing/2014/main" id="{DBC2F274-5942-DFAD-EE8C-3E799D5CEBD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329014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Suppliers</a:t>
                  </a:r>
                </a:p>
              </p:txBody>
            </p:sp>
            <p:sp>
              <p:nvSpPr>
                <p:cNvPr id="1922" name="AutoShape 22">
                  <a:extLst>
                    <a:ext uri="{FF2B5EF4-FFF2-40B4-BE49-F238E27FC236}">
                      <a16:creationId xmlns:a16="http://schemas.microsoft.com/office/drawing/2014/main" id="{E356D7DB-D0AA-A215-D6A3-49F60D42273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3547674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923" name="Rectangle 18">
                  <a:extLst>
                    <a:ext uri="{FF2B5EF4-FFF2-40B4-BE49-F238E27FC236}">
                      <a16:creationId xmlns:a16="http://schemas.microsoft.com/office/drawing/2014/main" id="{811388EA-9694-117A-122A-8476C188DF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865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Contractors</a:t>
                  </a:r>
                </a:p>
              </p:txBody>
            </p:sp>
            <p:sp>
              <p:nvSpPr>
                <p:cNvPr id="1924" name="Rectangle 15">
                  <a:extLst>
                    <a:ext uri="{FF2B5EF4-FFF2-40B4-BE49-F238E27FC236}">
                      <a16:creationId xmlns:a16="http://schemas.microsoft.com/office/drawing/2014/main" id="{04036C7E-FBE1-3118-64EC-94CE1B56F08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6914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Substitutes</a:t>
                  </a:r>
                </a:p>
              </p:txBody>
            </p:sp>
            <p:sp>
              <p:nvSpPr>
                <p:cNvPr id="1925" name="Rectangle 18">
                  <a:extLst>
                    <a:ext uri="{FF2B5EF4-FFF2-40B4-BE49-F238E27FC236}">
                      <a16:creationId xmlns:a16="http://schemas.microsoft.com/office/drawing/2014/main" id="{BDEA2CA6-8B11-07E5-4512-A5122DF983C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866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Entrants</a:t>
                  </a:r>
                </a:p>
              </p:txBody>
            </p:sp>
            <p:sp>
              <p:nvSpPr>
                <p:cNvPr id="1926" name="AutoShape 22">
                  <a:extLst>
                    <a:ext uri="{FF2B5EF4-FFF2-40B4-BE49-F238E27FC236}">
                      <a16:creationId xmlns:a16="http://schemas.microsoft.com/office/drawing/2014/main" id="{DFC16E15-AABA-3BC0-8C98-719CF125303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4111185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927" name="AutoShape 28">
                  <a:extLst>
                    <a:ext uri="{FF2B5EF4-FFF2-40B4-BE49-F238E27FC236}">
                      <a16:creationId xmlns:a16="http://schemas.microsoft.com/office/drawing/2014/main" id="{71973CAF-9046-D896-D89F-202F495A1C1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7152" y="410794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28" name="AutoShape 28">
                  <a:extLst>
                    <a:ext uri="{FF2B5EF4-FFF2-40B4-BE49-F238E27FC236}">
                      <a16:creationId xmlns:a16="http://schemas.microsoft.com/office/drawing/2014/main" id="{5ABEF7EC-4CD0-77A1-9E3B-038A7964E8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29" name="Oval 23">
                  <a:extLst>
                    <a:ext uri="{FF2B5EF4-FFF2-40B4-BE49-F238E27FC236}">
                      <a16:creationId xmlns:a16="http://schemas.microsoft.com/office/drawing/2014/main" id="{1D45D12C-9BD9-4439-8391-7C65A7E62A0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3305689"/>
                  <a:ext cx="697569" cy="271517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Social</a:t>
                  </a:r>
                </a:p>
              </p:txBody>
            </p:sp>
            <p:cxnSp>
              <p:nvCxnSpPr>
                <p:cNvPr id="1930" name="Rechte verbindingslijn met pijl 196">
                  <a:extLst>
                    <a:ext uri="{FF2B5EF4-FFF2-40B4-BE49-F238E27FC236}">
                      <a16:creationId xmlns:a16="http://schemas.microsoft.com/office/drawing/2014/main" id="{D09D8E3A-5281-287F-7596-BF44EB4A4619}"/>
                    </a:ext>
                  </a:extLst>
                </p:cNvPr>
                <p:cNvCxnSpPr>
                  <a:stCxn id="1929" idx="6"/>
                </p:cNvCxnSpPr>
                <p:nvPr/>
              </p:nvCxnSpPr>
              <p:spPr bwMode="auto">
                <a:xfrm>
                  <a:off x="2030800" y="3441053"/>
                  <a:ext cx="124445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31" name="Rechte verbindingslijn met pijl 197">
                  <a:extLst>
                    <a:ext uri="{FF2B5EF4-FFF2-40B4-BE49-F238E27FC236}">
                      <a16:creationId xmlns:a16="http://schemas.microsoft.com/office/drawing/2014/main" id="{71044181-4D94-8120-35DD-4BFF97B6B3C5}"/>
                    </a:ext>
                  </a:extLst>
                </p:cNvPr>
                <p:cNvCxnSpPr>
                  <a:stCxn id="1929" idx="5"/>
                </p:cNvCxnSpPr>
                <p:nvPr/>
              </p:nvCxnSpPr>
              <p:spPr bwMode="auto">
                <a:xfrm>
                  <a:off x="1930184" y="3536774"/>
                  <a:ext cx="137684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32" name="Rechte verbindingslijn met pijl 198">
                  <a:extLst>
                    <a:ext uri="{FF2B5EF4-FFF2-40B4-BE49-F238E27FC236}">
                      <a16:creationId xmlns:a16="http://schemas.microsoft.com/office/drawing/2014/main" id="{A7F680F5-36C3-06EA-6B88-16C7D26C44EF}"/>
                    </a:ext>
                  </a:extLst>
                </p:cNvPr>
                <p:cNvCxnSpPr>
                  <a:stCxn id="1929" idx="4"/>
                </p:cNvCxnSpPr>
                <p:nvPr/>
              </p:nvCxnSpPr>
              <p:spPr bwMode="auto">
                <a:xfrm flipH="1">
                  <a:off x="1660111" y="3577077"/>
                  <a:ext cx="23829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933" name="Oval 23">
                  <a:extLst>
                    <a:ext uri="{FF2B5EF4-FFF2-40B4-BE49-F238E27FC236}">
                      <a16:creationId xmlns:a16="http://schemas.microsoft.com/office/drawing/2014/main" id="{1AD6A273-6FEA-5D3F-A9BA-41E9891921E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4453628"/>
                  <a:ext cx="697569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Political</a:t>
                  </a:r>
                </a:p>
              </p:txBody>
            </p:sp>
            <p:cxnSp>
              <p:nvCxnSpPr>
                <p:cNvPr id="1934" name="Rechte verbindingslijn met pijl 200">
                  <a:extLst>
                    <a:ext uri="{FF2B5EF4-FFF2-40B4-BE49-F238E27FC236}">
                      <a16:creationId xmlns:a16="http://schemas.microsoft.com/office/drawing/2014/main" id="{93F15687-0C49-5DE9-CB43-FD6B54838DF1}"/>
                    </a:ext>
                  </a:extLst>
                </p:cNvPr>
                <p:cNvCxnSpPr/>
                <p:nvPr/>
              </p:nvCxnSpPr>
              <p:spPr bwMode="auto">
                <a:xfrm>
                  <a:off x="2030800" y="4589705"/>
                  <a:ext cx="100616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35" name="Rechte verbindingslijn met pijl 201">
                  <a:extLst>
                    <a:ext uri="{FF2B5EF4-FFF2-40B4-BE49-F238E27FC236}">
                      <a16:creationId xmlns:a16="http://schemas.microsoft.com/office/drawing/2014/main" id="{39975287-F22A-AA1F-BF94-AC8DD2AD5936}"/>
                    </a:ext>
                  </a:extLst>
                </p:cNvPr>
                <p:cNvCxnSpPr>
                  <a:stCxn id="1933" idx="7"/>
                </p:cNvCxnSpPr>
                <p:nvPr/>
              </p:nvCxnSpPr>
              <p:spPr bwMode="auto">
                <a:xfrm flipV="1">
                  <a:off x="1930184" y="4335288"/>
                  <a:ext cx="177400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36" name="Rechte verbindingslijn met pijl 202">
                  <a:extLst>
                    <a:ext uri="{FF2B5EF4-FFF2-40B4-BE49-F238E27FC236}">
                      <a16:creationId xmlns:a16="http://schemas.microsoft.com/office/drawing/2014/main" id="{9F58723D-FB9A-27AD-D292-434CFE81D084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1660111" y="4373073"/>
                  <a:ext cx="23829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937" name="AutoShape 28">
                  <a:extLst>
                    <a:ext uri="{FF2B5EF4-FFF2-40B4-BE49-F238E27FC236}">
                      <a16:creationId xmlns:a16="http://schemas.microsoft.com/office/drawing/2014/main" id="{59D4A353-9966-97C5-2A64-21C220DB26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38" name="Oval 23">
                  <a:extLst>
                    <a:ext uri="{FF2B5EF4-FFF2-40B4-BE49-F238E27FC236}">
                      <a16:creationId xmlns:a16="http://schemas.microsoft.com/office/drawing/2014/main" id="{45605875-E28C-6A86-0EB3-B8928821E67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2883" y="3305452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ts val="3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Economic</a:t>
                  </a:r>
                </a:p>
              </p:txBody>
            </p:sp>
            <p:cxnSp>
              <p:nvCxnSpPr>
                <p:cNvPr id="1939" name="Rechte verbindingslijn met pijl 205">
                  <a:extLst>
                    <a:ext uri="{FF2B5EF4-FFF2-40B4-BE49-F238E27FC236}">
                      <a16:creationId xmlns:a16="http://schemas.microsoft.com/office/drawing/2014/main" id="{C0ACF52D-D311-F2C4-1EFF-92E6291FD644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68298" y="3536774"/>
                  <a:ext cx="203880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40" name="Rechte verbindingslijn met pijl 206">
                  <a:extLst>
                    <a:ext uri="{FF2B5EF4-FFF2-40B4-BE49-F238E27FC236}">
                      <a16:creationId xmlns:a16="http://schemas.microsoft.com/office/drawing/2014/main" id="{463AA54C-2A8B-CB08-4C2C-C09224F0AA40}"/>
                    </a:ext>
                  </a:extLst>
                </p:cNvPr>
                <p:cNvCxnSpPr>
                  <a:stCxn id="1938" idx="4"/>
                </p:cNvCxnSpPr>
                <p:nvPr/>
              </p:nvCxnSpPr>
              <p:spPr bwMode="auto">
                <a:xfrm>
                  <a:off x="3007829" y="3577077"/>
                  <a:ext cx="34422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41" name="Rechte verbindingslijn met pijl 207">
                  <a:extLst>
                    <a:ext uri="{FF2B5EF4-FFF2-40B4-BE49-F238E27FC236}">
                      <a16:creationId xmlns:a16="http://schemas.microsoft.com/office/drawing/2014/main" id="{C64AAFAA-F220-EBEB-6EA6-068527B3850B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55060" y="3438533"/>
                  <a:ext cx="116502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942" name="AutoShape 28">
                  <a:extLst>
                    <a:ext uri="{FF2B5EF4-FFF2-40B4-BE49-F238E27FC236}">
                      <a16:creationId xmlns:a16="http://schemas.microsoft.com/office/drawing/2014/main" id="{AAF2024D-B1E8-A8A7-4403-7950536A93F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1061" y="3536796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43" name="Oval 23">
                  <a:extLst>
                    <a:ext uri="{FF2B5EF4-FFF2-40B4-BE49-F238E27FC236}">
                      <a16:creationId xmlns:a16="http://schemas.microsoft.com/office/drawing/2014/main" id="{8FF85174-8562-5192-88D2-C526F5C56D6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1839" y="4453628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Technology</a:t>
                  </a:r>
                </a:p>
              </p:txBody>
            </p:sp>
            <p:cxnSp>
              <p:nvCxnSpPr>
                <p:cNvPr id="1944" name="Rechte verbindingslijn met pijl 210">
                  <a:extLst>
                    <a:ext uri="{FF2B5EF4-FFF2-40B4-BE49-F238E27FC236}">
                      <a16:creationId xmlns:a16="http://schemas.microsoft.com/office/drawing/2014/main" id="{58FC1CA1-7499-DF0B-08D6-4B8F2BED8AB9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549764" y="4335288"/>
                  <a:ext cx="219765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45" name="Rechte verbindingslijn met pijl 211">
                  <a:extLst>
                    <a:ext uri="{FF2B5EF4-FFF2-40B4-BE49-F238E27FC236}">
                      <a16:creationId xmlns:a16="http://schemas.microsoft.com/office/drawing/2014/main" id="{B6615588-5EE6-EE33-9EF7-FC27965AB56F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49764" y="4589705"/>
                  <a:ext cx="121798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946" name="Rechte verbindingslijn met pijl 212">
                  <a:extLst>
                    <a:ext uri="{FF2B5EF4-FFF2-40B4-BE49-F238E27FC236}">
                      <a16:creationId xmlns:a16="http://schemas.microsoft.com/office/drawing/2014/main" id="{A98D8C42-1B63-FB11-CC50-AD3B83EAF408}"/>
                    </a:ext>
                  </a:extLst>
                </p:cNvPr>
                <p:cNvCxnSpPr/>
                <p:nvPr/>
              </p:nvCxnSpPr>
              <p:spPr bwMode="auto">
                <a:xfrm flipV="1">
                  <a:off x="3007829" y="4373073"/>
                  <a:ext cx="34422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947" name="AutoShape 28">
                  <a:extLst>
                    <a:ext uri="{FF2B5EF4-FFF2-40B4-BE49-F238E27FC236}">
                      <a16:creationId xmlns:a16="http://schemas.microsoft.com/office/drawing/2014/main" id="{3129D691-D0EB-9F1F-B74E-08FA288FFE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948" name="AutoShape 28">
                  <a:extLst>
                    <a:ext uri="{FF2B5EF4-FFF2-40B4-BE49-F238E27FC236}">
                      <a16:creationId xmlns:a16="http://schemas.microsoft.com/office/drawing/2014/main" id="{B292D418-BDE6-0046-C520-EF00FF04E3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1966" name="Group 1965">
              <a:extLst>
                <a:ext uri="{FF2B5EF4-FFF2-40B4-BE49-F238E27FC236}">
                  <a16:creationId xmlns:a16="http://schemas.microsoft.com/office/drawing/2014/main" id="{5CBE958B-04E8-8EE0-C492-4ECB8C165B0D}"/>
                </a:ext>
              </a:extLst>
            </p:cNvPr>
            <p:cNvGrpSpPr/>
            <p:nvPr/>
          </p:nvGrpSpPr>
          <p:grpSpPr>
            <a:xfrm>
              <a:off x="2529528" y="2504055"/>
              <a:ext cx="540000" cy="1980000"/>
              <a:chOff x="1821677" y="2828073"/>
              <a:chExt cx="425709" cy="2256432"/>
            </a:xfrm>
          </p:grpSpPr>
          <p:sp>
            <p:nvSpPr>
              <p:cNvPr id="1967" name="AutoShape 31">
                <a:extLst>
                  <a:ext uri="{FF2B5EF4-FFF2-40B4-BE49-F238E27FC236}">
                    <a16:creationId xmlns:a16="http://schemas.microsoft.com/office/drawing/2014/main" id="{E954EC40-4C3B-72AB-1E37-ABD6B99234E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821677" y="2828073"/>
                <a:ext cx="425709" cy="2256432"/>
              </a:xfrm>
              <a:prstGeom prst="upDownArrow">
                <a:avLst>
                  <a:gd name="adj1" fmla="val 71167"/>
                  <a:gd name="adj2" fmla="val 36477"/>
                </a:avLst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1968" name="Text Box 32">
                <a:extLst>
                  <a:ext uri="{FF2B5EF4-FFF2-40B4-BE49-F238E27FC236}">
                    <a16:creationId xmlns:a16="http://schemas.microsoft.com/office/drawing/2014/main" id="{FD9A15F3-8AAB-F6AF-C47E-D379D26E80D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58720" y="3802401"/>
                <a:ext cx="159531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Responsiveness</a:t>
                </a:r>
              </a:p>
            </p:txBody>
          </p:sp>
        </p:grpSp>
        <p:grpSp>
          <p:nvGrpSpPr>
            <p:cNvPr id="1854" name="Group 1853">
              <a:extLst>
                <a:ext uri="{FF2B5EF4-FFF2-40B4-BE49-F238E27FC236}">
                  <a16:creationId xmlns:a16="http://schemas.microsoft.com/office/drawing/2014/main" id="{D067CF16-6E75-EC8C-F25D-E5B2C147A45A}"/>
                </a:ext>
              </a:extLst>
            </p:cNvPr>
            <p:cNvGrpSpPr/>
            <p:nvPr/>
          </p:nvGrpSpPr>
          <p:grpSpPr>
            <a:xfrm>
              <a:off x="88756" y="3478573"/>
              <a:ext cx="1295400" cy="1208522"/>
              <a:chOff x="479425" y="3920350"/>
              <a:chExt cx="1295400" cy="1208522"/>
            </a:xfrm>
          </p:grpSpPr>
          <p:sp>
            <p:nvSpPr>
              <p:cNvPr id="1855" name="Rectangle 4">
                <a:extLst>
                  <a:ext uri="{FF2B5EF4-FFF2-40B4-BE49-F238E27FC236}">
                    <a16:creationId xmlns:a16="http://schemas.microsoft.com/office/drawing/2014/main" id="{7FC2CCFE-6C68-6A3E-3FD1-2DC07FC6C1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25" y="3930310"/>
                <a:ext cx="1295400" cy="1198562"/>
              </a:xfrm>
              <a:prstGeom prst="rect">
                <a:avLst/>
              </a:prstGeom>
              <a:solidFill>
                <a:srgbClr val="DDDDDD"/>
              </a:solidFill>
              <a:ln w="9525">
                <a:noFill/>
                <a:prstDash val="dash"/>
                <a:miter lim="800000"/>
                <a:headEnd/>
                <a:tailEnd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txBody>
              <a:bodyPr wrap="none" anchor="ctr"/>
              <a:lstStyle/>
              <a:p>
                <a:pPr marL="0" marR="0" lvl="0" indent="0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4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endParaRPr>
              </a:p>
            </p:txBody>
          </p:sp>
          <p:sp>
            <p:nvSpPr>
              <p:cNvPr id="1856" name="Tekstvak 72">
                <a:extLst>
                  <a:ext uri="{FF2B5EF4-FFF2-40B4-BE49-F238E27FC236}">
                    <a16:creationId xmlns:a16="http://schemas.microsoft.com/office/drawing/2014/main" id="{9F454769-75BE-8E9E-AACE-DB9212B2FF6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197" y="3920350"/>
                <a:ext cx="955711" cy="2231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Wingdings" panose="05000000000000000000" pitchFamily="2" charset="2"/>
                  <a:buChar char="§"/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Wingdings" panose="05000000000000000000" pitchFamily="2" charset="2"/>
                  <a:buChar char="Ø"/>
                  <a:defRPr sz="16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1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 Unicode MS" pitchFamily="34" charset="-128"/>
                  </a:defRPr>
                </a:lvl9pPr>
              </a:lstStyle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en-US" sz="85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panose="020B0604020202020204" pitchFamily="34" charset="0"/>
                    <a:cs typeface="Arial" panose="020B0604020202020204" pitchFamily="34" charset="0"/>
                  </a:rPr>
                  <a:t>Market System</a:t>
                </a:r>
              </a:p>
            </p:txBody>
          </p:sp>
          <p:grpSp>
            <p:nvGrpSpPr>
              <p:cNvPr id="1857" name="Groep 160">
                <a:extLst>
                  <a:ext uri="{FF2B5EF4-FFF2-40B4-BE49-F238E27FC236}">
                    <a16:creationId xmlns:a16="http://schemas.microsoft.com/office/drawing/2014/main" id="{1FE3C17B-9B1B-1588-3BD4-A906C3E8C40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523204" y="4157589"/>
                <a:ext cx="1207842" cy="894713"/>
                <a:chOff x="1333314" y="3305452"/>
                <a:chExt cx="2014550" cy="1419692"/>
              </a:xfrm>
            </p:grpSpPr>
            <p:sp>
              <p:nvSpPr>
                <p:cNvPr id="1858" name="Rectangle 8">
                  <a:extLst>
                    <a:ext uri="{FF2B5EF4-FFF2-40B4-BE49-F238E27FC236}">
                      <a16:creationId xmlns:a16="http://schemas.microsoft.com/office/drawing/2014/main" id="{B8ECD524-4FDB-644B-2E5F-02AC6F745A0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4456037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Buyers</a:t>
                  </a:r>
                </a:p>
              </p:txBody>
            </p:sp>
            <p:sp>
              <p:nvSpPr>
                <p:cNvPr id="1859" name="Rectangle 12">
                  <a:extLst>
                    <a:ext uri="{FF2B5EF4-FFF2-40B4-BE49-F238E27FC236}">
                      <a16:creationId xmlns:a16="http://schemas.microsoft.com/office/drawing/2014/main" id="{2CC4F93C-213D-1ADE-F7D2-6C4B39AC59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892526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Rivals</a:t>
                  </a:r>
                </a:p>
              </p:txBody>
            </p:sp>
            <p:sp>
              <p:nvSpPr>
                <p:cNvPr id="1860" name="Rectangle 15">
                  <a:extLst>
                    <a:ext uri="{FF2B5EF4-FFF2-40B4-BE49-F238E27FC236}">
                      <a16:creationId xmlns:a16="http://schemas.microsoft.com/office/drawing/2014/main" id="{7DB7E549-5728-6E47-8432-CC7AD3488E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0913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Complement</a:t>
                  </a:r>
                </a:p>
              </p:txBody>
            </p:sp>
            <p:sp>
              <p:nvSpPr>
                <p:cNvPr id="1861" name="Rectangle 5">
                  <a:extLst>
                    <a:ext uri="{FF2B5EF4-FFF2-40B4-BE49-F238E27FC236}">
                      <a16:creationId xmlns:a16="http://schemas.microsoft.com/office/drawing/2014/main" id="{90245A1F-9F24-DA9D-BEAC-9C284592FF8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066107" y="3329014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Suppliers</a:t>
                  </a:r>
                </a:p>
              </p:txBody>
            </p:sp>
            <p:sp>
              <p:nvSpPr>
                <p:cNvPr id="1862" name="AutoShape 22">
                  <a:extLst>
                    <a:ext uri="{FF2B5EF4-FFF2-40B4-BE49-F238E27FC236}">
                      <a16:creationId xmlns:a16="http://schemas.microsoft.com/office/drawing/2014/main" id="{3D3A5187-D290-AD1C-7AB8-84AB39E7114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3547674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863" name="Rectangle 18">
                  <a:extLst>
                    <a:ext uri="{FF2B5EF4-FFF2-40B4-BE49-F238E27FC236}">
                      <a16:creationId xmlns:a16="http://schemas.microsoft.com/office/drawing/2014/main" id="{E39E2EAD-EC35-EEDC-E559-CDD69D8D8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865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Contractors</a:t>
                  </a:r>
                </a:p>
              </p:txBody>
            </p:sp>
            <p:sp>
              <p:nvSpPr>
                <p:cNvPr id="1864" name="Rectangle 15">
                  <a:extLst>
                    <a:ext uri="{FF2B5EF4-FFF2-40B4-BE49-F238E27FC236}">
                      <a16:creationId xmlns:a16="http://schemas.microsoft.com/office/drawing/2014/main" id="{9A9CDBC6-7A42-A45D-EA63-6A3A96FE6D7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6914" y="4174281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Substitutes</a:t>
                  </a:r>
                </a:p>
              </p:txBody>
            </p:sp>
            <p:sp>
              <p:nvSpPr>
                <p:cNvPr id="1865" name="Rectangle 18">
                  <a:extLst>
                    <a:ext uri="{FF2B5EF4-FFF2-40B4-BE49-F238E27FC236}">
                      <a16:creationId xmlns:a16="http://schemas.microsoft.com/office/drawing/2014/main" id="{1BB29FB3-DE39-54A8-AE49-60FEF5039D9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21866" y="3610770"/>
                  <a:ext cx="570538" cy="247954"/>
                </a:xfrm>
                <a:prstGeom prst="rect">
                  <a:avLst/>
                </a:prstGeom>
                <a:solidFill>
                  <a:srgbClr val="002570"/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FFFFFF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Entrants</a:t>
                  </a:r>
                </a:p>
              </p:txBody>
            </p:sp>
            <p:sp>
              <p:nvSpPr>
                <p:cNvPr id="1866" name="AutoShape 22">
                  <a:extLst>
                    <a:ext uri="{FF2B5EF4-FFF2-40B4-BE49-F238E27FC236}">
                      <a16:creationId xmlns:a16="http://schemas.microsoft.com/office/drawing/2014/main" id="{586BA4E6-4D23-55EE-E5DA-302194C9396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207496" y="4111185"/>
                  <a:ext cx="287761" cy="360117"/>
                </a:xfrm>
                <a:prstGeom prst="upDownArrow">
                  <a:avLst>
                    <a:gd name="adj1" fmla="val 77965"/>
                    <a:gd name="adj2" fmla="val 26986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49987" dist="250190" dir="8460000" algn="ctr">
                    <a:srgbClr val="000000">
                      <a:alpha val="28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contrasting" dir="t">
                    <a:rot lat="0" lon="0" rev="1500000"/>
                  </a:lightRig>
                </a:scene3d>
                <a:sp3d prstMaterial="metal">
                  <a:bevelT w="88900" h="889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Times New Roman" pitchFamily="18" charset="0"/>
                    <a:cs typeface="Arial" charset="0"/>
                  </a:endParaRPr>
                </a:p>
              </p:txBody>
            </p:sp>
            <p:sp>
              <p:nvSpPr>
                <p:cNvPr id="1867" name="AutoShape 28">
                  <a:extLst>
                    <a:ext uri="{FF2B5EF4-FFF2-40B4-BE49-F238E27FC236}">
                      <a16:creationId xmlns:a16="http://schemas.microsoft.com/office/drawing/2014/main" id="{27D4B931-25D7-731C-186D-3C98D2E11A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7152" y="410794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68" name="AutoShape 28">
                  <a:extLst>
                    <a:ext uri="{FF2B5EF4-FFF2-40B4-BE49-F238E27FC236}">
                      <a16:creationId xmlns:a16="http://schemas.microsoft.com/office/drawing/2014/main" id="{7FB0215A-8A0F-895F-87A0-81643564D38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69" name="Oval 23">
                  <a:extLst>
                    <a:ext uri="{FF2B5EF4-FFF2-40B4-BE49-F238E27FC236}">
                      <a16:creationId xmlns:a16="http://schemas.microsoft.com/office/drawing/2014/main" id="{EFD14212-DA95-4291-0B70-E37E9D5EB8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3305689"/>
                  <a:ext cx="697569" cy="271517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Social</a:t>
                  </a:r>
                </a:p>
              </p:txBody>
            </p:sp>
            <p:cxnSp>
              <p:nvCxnSpPr>
                <p:cNvPr id="1870" name="Rechte verbindingslijn met pijl 196">
                  <a:extLst>
                    <a:ext uri="{FF2B5EF4-FFF2-40B4-BE49-F238E27FC236}">
                      <a16:creationId xmlns:a16="http://schemas.microsoft.com/office/drawing/2014/main" id="{918891C5-68CC-5F70-D20D-56D0C00FD14B}"/>
                    </a:ext>
                  </a:extLst>
                </p:cNvPr>
                <p:cNvCxnSpPr>
                  <a:stCxn id="1869" idx="6"/>
                </p:cNvCxnSpPr>
                <p:nvPr/>
              </p:nvCxnSpPr>
              <p:spPr bwMode="auto">
                <a:xfrm>
                  <a:off x="2030800" y="3441053"/>
                  <a:ext cx="124445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71" name="Rechte verbindingslijn met pijl 197">
                  <a:extLst>
                    <a:ext uri="{FF2B5EF4-FFF2-40B4-BE49-F238E27FC236}">
                      <a16:creationId xmlns:a16="http://schemas.microsoft.com/office/drawing/2014/main" id="{F72F02DE-6C35-AD81-AAD8-65E0F9DEF0B1}"/>
                    </a:ext>
                  </a:extLst>
                </p:cNvPr>
                <p:cNvCxnSpPr>
                  <a:stCxn id="1869" idx="5"/>
                </p:cNvCxnSpPr>
                <p:nvPr/>
              </p:nvCxnSpPr>
              <p:spPr bwMode="auto">
                <a:xfrm>
                  <a:off x="1930184" y="3536774"/>
                  <a:ext cx="137684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72" name="Rechte verbindingslijn met pijl 198">
                  <a:extLst>
                    <a:ext uri="{FF2B5EF4-FFF2-40B4-BE49-F238E27FC236}">
                      <a16:creationId xmlns:a16="http://schemas.microsoft.com/office/drawing/2014/main" id="{EB9B414B-084C-A10C-8E28-8C138203108F}"/>
                    </a:ext>
                  </a:extLst>
                </p:cNvPr>
                <p:cNvCxnSpPr>
                  <a:stCxn id="1869" idx="4"/>
                </p:cNvCxnSpPr>
                <p:nvPr/>
              </p:nvCxnSpPr>
              <p:spPr bwMode="auto">
                <a:xfrm flipH="1">
                  <a:off x="1660111" y="3577077"/>
                  <a:ext cx="23829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873" name="Oval 23">
                  <a:extLst>
                    <a:ext uri="{FF2B5EF4-FFF2-40B4-BE49-F238E27FC236}">
                      <a16:creationId xmlns:a16="http://schemas.microsoft.com/office/drawing/2014/main" id="{6F7CF2FA-06FC-50BF-A7E4-B4E612F311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333314" y="4453628"/>
                  <a:ext cx="697569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Political</a:t>
                  </a:r>
                </a:p>
              </p:txBody>
            </p:sp>
            <p:cxnSp>
              <p:nvCxnSpPr>
                <p:cNvPr id="1874" name="Rechte verbindingslijn met pijl 200">
                  <a:extLst>
                    <a:ext uri="{FF2B5EF4-FFF2-40B4-BE49-F238E27FC236}">
                      <a16:creationId xmlns:a16="http://schemas.microsoft.com/office/drawing/2014/main" id="{DE97BEB2-621E-F397-4D6C-3BD35CA10361}"/>
                    </a:ext>
                  </a:extLst>
                </p:cNvPr>
                <p:cNvCxnSpPr/>
                <p:nvPr/>
              </p:nvCxnSpPr>
              <p:spPr bwMode="auto">
                <a:xfrm>
                  <a:off x="2030800" y="4589705"/>
                  <a:ext cx="100616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75" name="Rechte verbindingslijn met pijl 201">
                  <a:extLst>
                    <a:ext uri="{FF2B5EF4-FFF2-40B4-BE49-F238E27FC236}">
                      <a16:creationId xmlns:a16="http://schemas.microsoft.com/office/drawing/2014/main" id="{1D404031-97F3-1FE2-EE16-1CF779264EB0}"/>
                    </a:ext>
                  </a:extLst>
                </p:cNvPr>
                <p:cNvCxnSpPr>
                  <a:stCxn id="1873" idx="7"/>
                </p:cNvCxnSpPr>
                <p:nvPr/>
              </p:nvCxnSpPr>
              <p:spPr bwMode="auto">
                <a:xfrm flipV="1">
                  <a:off x="1930184" y="4335288"/>
                  <a:ext cx="177400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76" name="Rechte verbindingslijn met pijl 202">
                  <a:extLst>
                    <a:ext uri="{FF2B5EF4-FFF2-40B4-BE49-F238E27FC236}">
                      <a16:creationId xmlns:a16="http://schemas.microsoft.com/office/drawing/2014/main" id="{4953C629-0A6C-36DA-8D0E-73BAE7CC7220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1660111" y="4373073"/>
                  <a:ext cx="23829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877" name="AutoShape 28">
                  <a:extLst>
                    <a:ext uri="{FF2B5EF4-FFF2-40B4-BE49-F238E27FC236}">
                      <a16:creationId xmlns:a16="http://schemas.microsoft.com/office/drawing/2014/main" id="{EFD89739-CAA7-70D4-FE5E-A66B5CC680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1923015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78" name="Oval 23">
                  <a:extLst>
                    <a:ext uri="{FF2B5EF4-FFF2-40B4-BE49-F238E27FC236}">
                      <a16:creationId xmlns:a16="http://schemas.microsoft.com/office/drawing/2014/main" id="{758A8030-73F7-91EC-730D-536944629E6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2883" y="3305452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ts val="30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Economic</a:t>
                  </a:r>
                </a:p>
              </p:txBody>
            </p:sp>
            <p:cxnSp>
              <p:nvCxnSpPr>
                <p:cNvPr id="1879" name="Rechte verbindingslijn met pijl 205">
                  <a:extLst>
                    <a:ext uri="{FF2B5EF4-FFF2-40B4-BE49-F238E27FC236}">
                      <a16:creationId xmlns:a16="http://schemas.microsoft.com/office/drawing/2014/main" id="{410AA9B5-6589-10AE-3E71-43F07DB84F5D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68298" y="3536774"/>
                  <a:ext cx="203880" cy="125949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80" name="Rechte verbindingslijn met pijl 206">
                  <a:extLst>
                    <a:ext uri="{FF2B5EF4-FFF2-40B4-BE49-F238E27FC236}">
                      <a16:creationId xmlns:a16="http://schemas.microsoft.com/office/drawing/2014/main" id="{9C61E566-444E-938C-8FD4-6DC0630FB352}"/>
                    </a:ext>
                  </a:extLst>
                </p:cNvPr>
                <p:cNvCxnSpPr>
                  <a:stCxn id="1878" idx="4"/>
                </p:cNvCxnSpPr>
                <p:nvPr/>
              </p:nvCxnSpPr>
              <p:spPr bwMode="auto">
                <a:xfrm>
                  <a:off x="3007829" y="3577077"/>
                  <a:ext cx="34422" cy="85645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81" name="Rechte verbindingslijn met pijl 207">
                  <a:extLst>
                    <a:ext uri="{FF2B5EF4-FFF2-40B4-BE49-F238E27FC236}">
                      <a16:creationId xmlns:a16="http://schemas.microsoft.com/office/drawing/2014/main" id="{04808734-F0C0-4B91-D625-E8DDCE2C7600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55060" y="3438533"/>
                  <a:ext cx="116502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882" name="AutoShape 28">
                  <a:extLst>
                    <a:ext uri="{FF2B5EF4-FFF2-40B4-BE49-F238E27FC236}">
                      <a16:creationId xmlns:a16="http://schemas.microsoft.com/office/drawing/2014/main" id="{1818217C-E0FD-15C7-244C-C5E87E0E91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851686">
                  <a:off x="2581061" y="3536796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83" name="Oval 23">
                  <a:extLst>
                    <a:ext uri="{FF2B5EF4-FFF2-40B4-BE49-F238E27FC236}">
                      <a16:creationId xmlns:a16="http://schemas.microsoft.com/office/drawing/2014/main" id="{AF5CCC71-E411-EBB1-0EA8-27E2BE6B89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1839" y="4453628"/>
                  <a:ext cx="674981" cy="271516"/>
                </a:xfrm>
                <a:prstGeom prst="ellipse">
                  <a:avLst/>
                </a:prstGeom>
                <a:solidFill>
                  <a:srgbClr val="002570">
                    <a:lumMod val="20000"/>
                    <a:lumOff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balanced" dir="t">
                    <a:rot lat="0" lon="0" rev="8700000"/>
                  </a:lightRig>
                </a:scene3d>
                <a:sp3d>
                  <a:bevelT w="190500" h="38100"/>
                </a:sp3d>
              </p:spPr>
              <p:txBody>
                <a:bodyPr wrap="none" anchor="ctr"/>
                <a:lstStyle/>
                <a:p>
                  <a:pPr marL="0" marR="0" lvl="0" indent="0" algn="ctr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30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400" b="1" i="0" u="none" strike="noStrike" kern="0" cap="none" spc="0" normalizeH="0" baseline="0" noProof="0" dirty="0">
                      <a:ln>
                        <a:noFill/>
                      </a:ln>
                      <a:solidFill>
                        <a:srgbClr val="002570"/>
                      </a:solidFill>
                      <a:effectLst/>
                      <a:uLnTx/>
                      <a:uFillTx/>
                      <a:latin typeface="Arial" charset="0"/>
                      <a:cs typeface="Arial" charset="0"/>
                    </a:rPr>
                    <a:t>Technology</a:t>
                  </a:r>
                </a:p>
              </p:txBody>
            </p:sp>
            <p:cxnSp>
              <p:nvCxnSpPr>
                <p:cNvPr id="1884" name="Rechte verbindingslijn met pijl 210">
                  <a:extLst>
                    <a:ext uri="{FF2B5EF4-FFF2-40B4-BE49-F238E27FC236}">
                      <a16:creationId xmlns:a16="http://schemas.microsoft.com/office/drawing/2014/main" id="{095866D3-CC35-0C52-5A88-D428C9BF75EC}"/>
                    </a:ext>
                  </a:extLst>
                </p:cNvPr>
                <p:cNvCxnSpPr/>
                <p:nvPr/>
              </p:nvCxnSpPr>
              <p:spPr bwMode="auto">
                <a:xfrm flipH="1" flipV="1">
                  <a:off x="2549764" y="4335288"/>
                  <a:ext cx="219765" cy="158696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85" name="Rechte verbindingslijn met pijl 211">
                  <a:extLst>
                    <a:ext uri="{FF2B5EF4-FFF2-40B4-BE49-F238E27FC236}">
                      <a16:creationId xmlns:a16="http://schemas.microsoft.com/office/drawing/2014/main" id="{6AB16871-2680-97BC-22C8-0A58618410E1}"/>
                    </a:ext>
                  </a:extLst>
                </p:cNvPr>
                <p:cNvCxnSpPr/>
                <p:nvPr/>
              </p:nvCxnSpPr>
              <p:spPr bwMode="auto">
                <a:xfrm flipH="1">
                  <a:off x="2549764" y="4589705"/>
                  <a:ext cx="121798" cy="0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cxnSp>
              <p:nvCxnSpPr>
                <p:cNvPr id="1886" name="Rechte verbindingslijn met pijl 212">
                  <a:extLst>
                    <a:ext uri="{FF2B5EF4-FFF2-40B4-BE49-F238E27FC236}">
                      <a16:creationId xmlns:a16="http://schemas.microsoft.com/office/drawing/2014/main" id="{08F28688-176C-804E-9D1C-F187E86FB3B0}"/>
                    </a:ext>
                  </a:extLst>
                </p:cNvPr>
                <p:cNvCxnSpPr/>
                <p:nvPr/>
              </p:nvCxnSpPr>
              <p:spPr bwMode="auto">
                <a:xfrm flipV="1">
                  <a:off x="3007829" y="4373073"/>
                  <a:ext cx="34422" cy="80607"/>
                </a:xfrm>
                <a:prstGeom prst="straightConnector1">
                  <a:avLst/>
                </a:prstGeom>
                <a:solidFill>
                  <a:srgbClr val="425690"/>
                </a:solidFill>
                <a:ln w="12700" cap="flat" cmpd="sng" algn="ctr">
                  <a:solidFill>
                    <a:srgbClr val="001E5F">
                      <a:lumMod val="50000"/>
                      <a:lumOff val="50000"/>
                    </a:srgbClr>
                  </a:solidFill>
                  <a:prstDash val="solid"/>
                  <a:round/>
                  <a:headEnd type="none" w="med" len="med"/>
                  <a:tailEnd type="triangle" w="sm" len="sm"/>
                </a:ln>
                <a:effectLst/>
              </p:spPr>
            </p:cxnSp>
            <p:sp>
              <p:nvSpPr>
                <p:cNvPr id="1887" name="AutoShape 28">
                  <a:extLst>
                    <a:ext uri="{FF2B5EF4-FFF2-40B4-BE49-F238E27FC236}">
                      <a16:creationId xmlns:a16="http://schemas.microsoft.com/office/drawing/2014/main" id="{586F4CAE-AB85-9417-D675-98514DBB375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3817150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  <p:sp>
              <p:nvSpPr>
                <p:cNvPr id="1888" name="AutoShape 28">
                  <a:extLst>
                    <a:ext uri="{FF2B5EF4-FFF2-40B4-BE49-F238E27FC236}">
                      <a16:creationId xmlns:a16="http://schemas.microsoft.com/office/drawing/2014/main" id="{8BADCCF2-405C-F949-3DBF-DCA2F7270D0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19748314" flipV="1">
                  <a:off x="2590116" y="4388294"/>
                  <a:ext cx="190184" cy="113790"/>
                </a:xfrm>
                <a:prstGeom prst="leftRightArrow">
                  <a:avLst>
                    <a:gd name="adj1" fmla="val 50000"/>
                    <a:gd name="adj2" fmla="val 59344"/>
                  </a:avLst>
                </a:prstGeom>
                <a:solidFill>
                  <a:srgbClr val="002570">
                    <a:lumMod val="60000"/>
                    <a:lumOff val="40000"/>
                  </a:srgbClr>
                </a:solidFill>
                <a:ln w="9525">
                  <a:noFill/>
                  <a:miter lim="800000"/>
                  <a:headEnd/>
                  <a:tailEnd/>
                </a:ln>
                <a:effectLst>
                  <a:outerShdw blurRad="190500" dist="228600" dir="2700000" algn="ctr">
                    <a:srgbClr val="000000">
                      <a:alpha val="30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glow" dir="t">
                    <a:rot lat="0" lon="0" rev="4800000"/>
                  </a:lightRig>
                </a:scene3d>
                <a:sp3d prstMaterial="matte">
                  <a:bevelT w="127000" h="63500"/>
                </a:sp3d>
              </p:spPr>
              <p:txBody>
                <a:bodyPr wrap="none" anchor="ctr"/>
                <a:lstStyle/>
                <a:p>
                  <a:pPr marL="0" marR="0" lvl="0" indent="0" defTabSz="91440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400" b="0" i="0" u="none" strike="noStrike" kern="0" cap="none" spc="0" normalizeH="0" baseline="0" noProof="0">
                    <a:ln>
                      <a:noFill/>
                    </a:ln>
                    <a:solidFill>
                      <a:srgbClr val="002570"/>
                    </a:solidFill>
                    <a:effectLst/>
                    <a:uLnTx/>
                    <a:uFillTx/>
                    <a:latin typeface="Arial" charset="0"/>
                    <a:cs typeface="Arial" charset="0"/>
                  </a:endParaRPr>
                </a:p>
              </p:txBody>
            </p:sp>
          </p:grpSp>
        </p:grpSp>
        <p:grpSp>
          <p:nvGrpSpPr>
            <p:cNvPr id="2032" name="Group 2031">
              <a:extLst>
                <a:ext uri="{FF2B5EF4-FFF2-40B4-BE49-F238E27FC236}">
                  <a16:creationId xmlns:a16="http://schemas.microsoft.com/office/drawing/2014/main" id="{02D1FF97-D8A9-FF96-280C-CFF3BDFD76DD}"/>
                </a:ext>
              </a:extLst>
            </p:cNvPr>
            <p:cNvGrpSpPr/>
            <p:nvPr/>
          </p:nvGrpSpPr>
          <p:grpSpPr>
            <a:xfrm>
              <a:off x="1123110" y="2497865"/>
              <a:ext cx="540000" cy="1980000"/>
              <a:chOff x="1821677" y="2828073"/>
              <a:chExt cx="425709" cy="2256432"/>
            </a:xfrm>
          </p:grpSpPr>
          <p:sp>
            <p:nvSpPr>
              <p:cNvPr id="2033" name="AutoShape 31">
                <a:extLst>
                  <a:ext uri="{FF2B5EF4-FFF2-40B4-BE49-F238E27FC236}">
                    <a16:creationId xmlns:a16="http://schemas.microsoft.com/office/drawing/2014/main" id="{973DC5C7-984C-A355-63B5-3D0EEBCF634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821677" y="2828073"/>
                <a:ext cx="425709" cy="2256432"/>
              </a:xfrm>
              <a:prstGeom prst="upDownArrow">
                <a:avLst>
                  <a:gd name="adj1" fmla="val 71167"/>
                  <a:gd name="adj2" fmla="val 36477"/>
                </a:avLst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2034" name="Text Box 32">
                <a:extLst>
                  <a:ext uri="{FF2B5EF4-FFF2-40B4-BE49-F238E27FC236}">
                    <a16:creationId xmlns:a16="http://schemas.microsoft.com/office/drawing/2014/main" id="{197D4413-EEBB-5FB2-EA85-D1980866B2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258720" y="3802401"/>
                <a:ext cx="1595310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 Unicode MS" pitchFamily="34" charset="-128"/>
                    <a:cs typeface="Arial" charset="0"/>
                  </a:rPr>
                  <a:t>Responsiveness</a:t>
                </a:r>
              </a:p>
            </p:txBody>
          </p:sp>
        </p:grpSp>
        <p:grpSp>
          <p:nvGrpSpPr>
            <p:cNvPr id="2035" name="Group 2034">
              <a:extLst>
                <a:ext uri="{FF2B5EF4-FFF2-40B4-BE49-F238E27FC236}">
                  <a16:creationId xmlns:a16="http://schemas.microsoft.com/office/drawing/2014/main" id="{E66DCE40-ADBE-818F-DF28-0821C6D8CF86}"/>
                </a:ext>
              </a:extLst>
            </p:cNvPr>
            <p:cNvGrpSpPr/>
            <p:nvPr/>
          </p:nvGrpSpPr>
          <p:grpSpPr>
            <a:xfrm rot="5400000">
              <a:off x="2508613" y="1772872"/>
              <a:ext cx="540000" cy="2376000"/>
              <a:chOff x="1821677" y="2828073"/>
              <a:chExt cx="425709" cy="2256432"/>
            </a:xfrm>
          </p:grpSpPr>
          <p:sp>
            <p:nvSpPr>
              <p:cNvPr id="2036" name="AutoShape 31">
                <a:extLst>
                  <a:ext uri="{FF2B5EF4-FFF2-40B4-BE49-F238E27FC236}">
                    <a16:creationId xmlns:a16="http://schemas.microsoft.com/office/drawing/2014/main" id="{8D1D8AE9-B54C-A057-7B86-3A623DE211C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10800000">
                <a:off x="1821677" y="2828073"/>
                <a:ext cx="425709" cy="2256432"/>
              </a:xfrm>
              <a:prstGeom prst="upDownArrow">
                <a:avLst>
                  <a:gd name="adj1" fmla="val 71167"/>
                  <a:gd name="adj2" fmla="val 36477"/>
                </a:avLst>
              </a:prstGeom>
              <a:solidFill>
                <a:srgbClr val="C00000"/>
              </a:solidFill>
              <a:ln w="9525">
                <a:noFill/>
                <a:miter lim="800000"/>
                <a:headEnd/>
                <a:tailEnd/>
              </a:ln>
              <a:effectLst/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600" b="0" i="0" u="none" strike="noStrike" kern="0" cap="none" spc="0" normalizeH="0" baseline="0" noProof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  <p:sp>
            <p:nvSpPr>
              <p:cNvPr id="2037" name="Text Box 32">
                <a:extLst>
                  <a:ext uri="{FF2B5EF4-FFF2-40B4-BE49-F238E27FC236}">
                    <a16:creationId xmlns:a16="http://schemas.microsoft.com/office/drawing/2014/main" id="{0B468CD0-388D-4BFF-42DD-C17A06EB05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 rot="16200000">
                <a:off x="1775935" y="3834972"/>
                <a:ext cx="506660" cy="2426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>
                <a:outerShdw blurRad="149987" dist="250190" dir="8460000" algn="ctr">
                  <a:srgbClr val="000000">
                    <a:alpha val="2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contrasting" dir="t">
                  <a:rot lat="0" lon="0" rev="1500000"/>
                </a:lightRig>
              </a:scene3d>
              <a:sp3d prstMaterial="metal">
                <a:bevelT w="88900" h="88900"/>
              </a:sp3d>
            </p:spPr>
            <p:txBody>
              <a:bodyPr wrap="none">
                <a:spAutoFit/>
              </a:bodyPr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1400" b="1" kern="0" dirty="0">
                    <a:solidFill>
                      <a:srgbClr val="FFFFFF"/>
                    </a:solidFill>
                    <a:latin typeface="Arial Unicode MS" pitchFamily="34" charset="-128"/>
                    <a:cs typeface="Arial" charset="0"/>
                  </a:rPr>
                  <a:t>Synergy</a:t>
                </a:r>
                <a:endParaRPr kumimoji="0" lang="en-GB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 Unicode MS" pitchFamily="34" charset="-128"/>
                  <a:cs typeface="Arial" charset="0"/>
                </a:endParaRPr>
              </a:p>
            </p:txBody>
          </p:sp>
        </p:grpSp>
        <p:sp>
          <p:nvSpPr>
            <p:cNvPr id="2045" name="TextBox 54">
              <a:extLst>
                <a:ext uri="{FF2B5EF4-FFF2-40B4-BE49-F238E27FC236}">
                  <a16:creationId xmlns:a16="http://schemas.microsoft.com/office/drawing/2014/main" id="{F4BCEAB7-9ADC-1DB3-88C4-4B78B6C9DDB6}"/>
                </a:ext>
              </a:extLst>
            </p:cNvPr>
            <p:cNvSpPr txBox="1"/>
            <p:nvPr/>
          </p:nvSpPr>
          <p:spPr>
            <a:xfrm>
              <a:off x="3040596" y="2951347"/>
              <a:ext cx="856325" cy="2000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GB" sz="700" i="1" dirty="0"/>
                <a:t>©Ron Meyer 2023</a:t>
              </a:r>
              <a:endParaRPr lang="en-US" sz="700" dirty="0"/>
            </a:p>
          </p:txBody>
        </p:sp>
      </p:grpSp>
    </p:spTree>
    <p:extLst>
      <p:ext uri="{BB962C8B-B14F-4D97-AF65-F5344CB8AC3E}">
        <p14:creationId xmlns:p14="http://schemas.microsoft.com/office/powerpoint/2010/main" val="92521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558AFE5-4457-43E5-92D8-8C8C499F2F63}"/>
</file>

<file path=customXml/itemProps2.xml><?xml version="1.0" encoding="utf-8"?>
<ds:datastoreItem xmlns:ds="http://schemas.openxmlformats.org/officeDocument/2006/customXml" ds:itemID="{AC62EF1D-26F7-4EFA-9D78-1DA968B0C1D0}"/>
</file>

<file path=customXml/itemProps3.xml><?xml version="1.0" encoding="utf-8"?>
<ds:datastoreItem xmlns:ds="http://schemas.openxmlformats.org/officeDocument/2006/customXml" ds:itemID="{49A76759-E8AA-438A-83A1-D57650040E6C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862</TotalTime>
  <Words>108</Words>
  <Application>Microsoft Office PowerPoint</Application>
  <PresentationFormat>Custom</PresentationFormat>
  <Paragraphs>85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17</cp:revision>
  <dcterms:created xsi:type="dcterms:W3CDTF">2022-05-31T06:36:37Z</dcterms:created>
  <dcterms:modified xsi:type="dcterms:W3CDTF">2025-04-16T12:36:28Z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