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7415213" cy="44640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F6"/>
    <a:srgbClr val="2980FF"/>
    <a:srgbClr val="0066FF"/>
    <a:srgbClr val="001F5C"/>
    <a:srgbClr val="002A7E"/>
    <a:srgbClr val="003399"/>
    <a:srgbClr val="003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9BCA4-D60F-4AF4-B6E9-2A9826F57E89}" v="1" dt="2024-07-31T13:41:37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6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902" y="730575"/>
            <a:ext cx="5561410" cy="1554151"/>
          </a:xfrm>
        </p:spPr>
        <p:txBody>
          <a:bodyPr anchor="b"/>
          <a:lstStyle>
            <a:lvl1pPr algn="ctr">
              <a:defRPr sz="36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902" y="2344660"/>
            <a:ext cx="5561410" cy="1077778"/>
          </a:xfrm>
        </p:spPr>
        <p:txBody>
          <a:bodyPr/>
          <a:lstStyle>
            <a:lvl1pPr marL="0" indent="0" algn="ctr">
              <a:buNone/>
              <a:defRPr sz="1460"/>
            </a:lvl1pPr>
            <a:lvl2pPr marL="278069" indent="0" algn="ctr">
              <a:buNone/>
              <a:defRPr sz="1216"/>
            </a:lvl2pPr>
            <a:lvl3pPr marL="556138" indent="0" algn="ctr">
              <a:buNone/>
              <a:defRPr sz="1095"/>
            </a:lvl3pPr>
            <a:lvl4pPr marL="834207" indent="0" algn="ctr">
              <a:buNone/>
              <a:defRPr sz="973"/>
            </a:lvl4pPr>
            <a:lvl5pPr marL="1112276" indent="0" algn="ctr">
              <a:buNone/>
              <a:defRPr sz="973"/>
            </a:lvl5pPr>
            <a:lvl6pPr marL="1390345" indent="0" algn="ctr">
              <a:buNone/>
              <a:defRPr sz="973"/>
            </a:lvl6pPr>
            <a:lvl7pPr marL="1668414" indent="0" algn="ctr">
              <a:buNone/>
              <a:defRPr sz="973"/>
            </a:lvl7pPr>
            <a:lvl8pPr marL="1946483" indent="0" algn="ctr">
              <a:buNone/>
              <a:defRPr sz="973"/>
            </a:lvl8pPr>
            <a:lvl9pPr marL="2224552" indent="0" algn="ctr">
              <a:buNone/>
              <a:defRPr sz="9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335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801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6512" y="237669"/>
            <a:ext cx="1598905" cy="37830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96" y="237669"/>
            <a:ext cx="4704026" cy="37830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108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009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34" y="1112913"/>
            <a:ext cx="6395621" cy="1856920"/>
          </a:xfrm>
        </p:spPr>
        <p:txBody>
          <a:bodyPr anchor="b"/>
          <a:lstStyle>
            <a:lvl1pPr>
              <a:defRPr sz="36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34" y="2987401"/>
            <a:ext cx="6395621" cy="976511"/>
          </a:xfrm>
        </p:spPr>
        <p:txBody>
          <a:bodyPr/>
          <a:lstStyle>
            <a:lvl1pPr marL="0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1pPr>
            <a:lvl2pPr marL="278069" indent="0">
              <a:buNone/>
              <a:defRPr sz="1216">
                <a:solidFill>
                  <a:schemeClr val="tx1">
                    <a:tint val="75000"/>
                  </a:schemeClr>
                </a:solidFill>
              </a:defRPr>
            </a:lvl2pPr>
            <a:lvl3pPr marL="556138" indent="0">
              <a:buNone/>
              <a:defRPr sz="1095">
                <a:solidFill>
                  <a:schemeClr val="tx1">
                    <a:tint val="75000"/>
                  </a:schemeClr>
                </a:solidFill>
              </a:defRPr>
            </a:lvl3pPr>
            <a:lvl4pPr marL="834207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4pPr>
            <a:lvl5pPr marL="1112276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5pPr>
            <a:lvl6pPr marL="1390345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6pPr>
            <a:lvl7pPr marL="1668414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7pPr>
            <a:lvl8pPr marL="1946483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8pPr>
            <a:lvl9pPr marL="2224552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8558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796" y="1188347"/>
            <a:ext cx="3151466" cy="2832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53951" y="1188347"/>
            <a:ext cx="3151466" cy="2832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1176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237670"/>
            <a:ext cx="6395621" cy="8628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762" y="1094312"/>
            <a:ext cx="3136982" cy="536306"/>
          </a:xfrm>
        </p:spPr>
        <p:txBody>
          <a:bodyPr anchor="b"/>
          <a:lstStyle>
            <a:lvl1pPr marL="0" indent="0">
              <a:buNone/>
              <a:defRPr sz="1460" b="1"/>
            </a:lvl1pPr>
            <a:lvl2pPr marL="278069" indent="0">
              <a:buNone/>
              <a:defRPr sz="1216" b="1"/>
            </a:lvl2pPr>
            <a:lvl3pPr marL="556138" indent="0">
              <a:buNone/>
              <a:defRPr sz="1095" b="1"/>
            </a:lvl3pPr>
            <a:lvl4pPr marL="834207" indent="0">
              <a:buNone/>
              <a:defRPr sz="973" b="1"/>
            </a:lvl4pPr>
            <a:lvl5pPr marL="1112276" indent="0">
              <a:buNone/>
              <a:defRPr sz="973" b="1"/>
            </a:lvl5pPr>
            <a:lvl6pPr marL="1390345" indent="0">
              <a:buNone/>
              <a:defRPr sz="973" b="1"/>
            </a:lvl6pPr>
            <a:lvl7pPr marL="1668414" indent="0">
              <a:buNone/>
              <a:defRPr sz="973" b="1"/>
            </a:lvl7pPr>
            <a:lvl8pPr marL="1946483" indent="0">
              <a:buNone/>
              <a:defRPr sz="973" b="1"/>
            </a:lvl8pPr>
            <a:lvl9pPr marL="2224552" indent="0">
              <a:buNone/>
              <a:defRPr sz="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762" y="1630618"/>
            <a:ext cx="3136982" cy="2398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3952" y="1094312"/>
            <a:ext cx="3152431" cy="536306"/>
          </a:xfrm>
        </p:spPr>
        <p:txBody>
          <a:bodyPr anchor="b"/>
          <a:lstStyle>
            <a:lvl1pPr marL="0" indent="0">
              <a:buNone/>
              <a:defRPr sz="1460" b="1"/>
            </a:lvl1pPr>
            <a:lvl2pPr marL="278069" indent="0">
              <a:buNone/>
              <a:defRPr sz="1216" b="1"/>
            </a:lvl2pPr>
            <a:lvl3pPr marL="556138" indent="0">
              <a:buNone/>
              <a:defRPr sz="1095" b="1"/>
            </a:lvl3pPr>
            <a:lvl4pPr marL="834207" indent="0">
              <a:buNone/>
              <a:defRPr sz="973" b="1"/>
            </a:lvl4pPr>
            <a:lvl5pPr marL="1112276" indent="0">
              <a:buNone/>
              <a:defRPr sz="973" b="1"/>
            </a:lvl5pPr>
            <a:lvl6pPr marL="1390345" indent="0">
              <a:buNone/>
              <a:defRPr sz="973" b="1"/>
            </a:lvl6pPr>
            <a:lvl7pPr marL="1668414" indent="0">
              <a:buNone/>
              <a:defRPr sz="973" b="1"/>
            </a:lvl7pPr>
            <a:lvl8pPr marL="1946483" indent="0">
              <a:buNone/>
              <a:defRPr sz="973" b="1"/>
            </a:lvl8pPr>
            <a:lvl9pPr marL="2224552" indent="0">
              <a:buNone/>
              <a:defRPr sz="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53952" y="1630618"/>
            <a:ext cx="3152431" cy="2398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2579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184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2273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297603"/>
            <a:ext cx="2391599" cy="1041612"/>
          </a:xfrm>
        </p:spPr>
        <p:txBody>
          <a:bodyPr anchor="b"/>
          <a:lstStyle>
            <a:lvl1pPr>
              <a:defRPr sz="19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2431" y="642741"/>
            <a:ext cx="3753952" cy="3172369"/>
          </a:xfrm>
        </p:spPr>
        <p:txBody>
          <a:bodyPr/>
          <a:lstStyle>
            <a:lvl1pPr>
              <a:defRPr sz="1946"/>
            </a:lvl1pPr>
            <a:lvl2pPr>
              <a:defRPr sz="1703"/>
            </a:lvl2pPr>
            <a:lvl3pPr>
              <a:defRPr sz="1460"/>
            </a:lvl3pPr>
            <a:lvl4pPr>
              <a:defRPr sz="1216"/>
            </a:lvl4pPr>
            <a:lvl5pPr>
              <a:defRPr sz="1216"/>
            </a:lvl5pPr>
            <a:lvl6pPr>
              <a:defRPr sz="1216"/>
            </a:lvl6pPr>
            <a:lvl7pPr>
              <a:defRPr sz="1216"/>
            </a:lvl7pPr>
            <a:lvl8pPr>
              <a:defRPr sz="1216"/>
            </a:lvl8pPr>
            <a:lvl9pPr>
              <a:defRPr sz="12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62" y="1339215"/>
            <a:ext cx="2391599" cy="2481061"/>
          </a:xfrm>
        </p:spPr>
        <p:txBody>
          <a:bodyPr/>
          <a:lstStyle>
            <a:lvl1pPr marL="0" indent="0">
              <a:buNone/>
              <a:defRPr sz="973"/>
            </a:lvl1pPr>
            <a:lvl2pPr marL="278069" indent="0">
              <a:buNone/>
              <a:defRPr sz="851"/>
            </a:lvl2pPr>
            <a:lvl3pPr marL="556138" indent="0">
              <a:buNone/>
              <a:defRPr sz="730"/>
            </a:lvl3pPr>
            <a:lvl4pPr marL="834207" indent="0">
              <a:buNone/>
              <a:defRPr sz="608"/>
            </a:lvl4pPr>
            <a:lvl5pPr marL="1112276" indent="0">
              <a:buNone/>
              <a:defRPr sz="608"/>
            </a:lvl5pPr>
            <a:lvl6pPr marL="1390345" indent="0">
              <a:buNone/>
              <a:defRPr sz="608"/>
            </a:lvl6pPr>
            <a:lvl7pPr marL="1668414" indent="0">
              <a:buNone/>
              <a:defRPr sz="608"/>
            </a:lvl7pPr>
            <a:lvl8pPr marL="1946483" indent="0">
              <a:buNone/>
              <a:defRPr sz="608"/>
            </a:lvl8pPr>
            <a:lvl9pPr marL="2224552" indent="0">
              <a:buNone/>
              <a:defRPr sz="6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886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297603"/>
            <a:ext cx="2391599" cy="1041612"/>
          </a:xfrm>
        </p:spPr>
        <p:txBody>
          <a:bodyPr anchor="b"/>
          <a:lstStyle>
            <a:lvl1pPr>
              <a:defRPr sz="19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52431" y="642741"/>
            <a:ext cx="3753952" cy="3172369"/>
          </a:xfrm>
        </p:spPr>
        <p:txBody>
          <a:bodyPr anchor="t"/>
          <a:lstStyle>
            <a:lvl1pPr marL="0" indent="0">
              <a:buNone/>
              <a:defRPr sz="1946"/>
            </a:lvl1pPr>
            <a:lvl2pPr marL="278069" indent="0">
              <a:buNone/>
              <a:defRPr sz="1703"/>
            </a:lvl2pPr>
            <a:lvl3pPr marL="556138" indent="0">
              <a:buNone/>
              <a:defRPr sz="1460"/>
            </a:lvl3pPr>
            <a:lvl4pPr marL="834207" indent="0">
              <a:buNone/>
              <a:defRPr sz="1216"/>
            </a:lvl4pPr>
            <a:lvl5pPr marL="1112276" indent="0">
              <a:buNone/>
              <a:defRPr sz="1216"/>
            </a:lvl5pPr>
            <a:lvl6pPr marL="1390345" indent="0">
              <a:buNone/>
              <a:defRPr sz="1216"/>
            </a:lvl6pPr>
            <a:lvl7pPr marL="1668414" indent="0">
              <a:buNone/>
              <a:defRPr sz="1216"/>
            </a:lvl7pPr>
            <a:lvl8pPr marL="1946483" indent="0">
              <a:buNone/>
              <a:defRPr sz="1216"/>
            </a:lvl8pPr>
            <a:lvl9pPr marL="2224552" indent="0">
              <a:buNone/>
              <a:defRPr sz="121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62" y="1339215"/>
            <a:ext cx="2391599" cy="2481061"/>
          </a:xfrm>
        </p:spPr>
        <p:txBody>
          <a:bodyPr/>
          <a:lstStyle>
            <a:lvl1pPr marL="0" indent="0">
              <a:buNone/>
              <a:defRPr sz="973"/>
            </a:lvl1pPr>
            <a:lvl2pPr marL="278069" indent="0">
              <a:buNone/>
              <a:defRPr sz="851"/>
            </a:lvl2pPr>
            <a:lvl3pPr marL="556138" indent="0">
              <a:buNone/>
              <a:defRPr sz="730"/>
            </a:lvl3pPr>
            <a:lvl4pPr marL="834207" indent="0">
              <a:buNone/>
              <a:defRPr sz="608"/>
            </a:lvl4pPr>
            <a:lvl5pPr marL="1112276" indent="0">
              <a:buNone/>
              <a:defRPr sz="608"/>
            </a:lvl5pPr>
            <a:lvl6pPr marL="1390345" indent="0">
              <a:buNone/>
              <a:defRPr sz="608"/>
            </a:lvl6pPr>
            <a:lvl7pPr marL="1668414" indent="0">
              <a:buNone/>
              <a:defRPr sz="608"/>
            </a:lvl7pPr>
            <a:lvl8pPr marL="1946483" indent="0">
              <a:buNone/>
              <a:defRPr sz="608"/>
            </a:lvl8pPr>
            <a:lvl9pPr marL="2224552" indent="0">
              <a:buNone/>
              <a:defRPr sz="6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1883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9796" y="237670"/>
            <a:ext cx="6395621" cy="862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796" y="1188347"/>
            <a:ext cx="6395621" cy="2832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9796" y="4137513"/>
            <a:ext cx="1668423" cy="237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56290" y="4137513"/>
            <a:ext cx="2502634" cy="237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36994" y="4137513"/>
            <a:ext cx="1668423" cy="237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8835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556138" rtl="0" eaLnBrk="1" latinLnBrk="0" hangingPunct="1">
        <a:lnSpc>
          <a:spcPct val="90000"/>
        </a:lnSpc>
        <a:spcBef>
          <a:spcPct val="0"/>
        </a:spcBef>
        <a:buNone/>
        <a:defRPr sz="26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035" indent="-139035" algn="l" defTabSz="556138" rtl="0" eaLnBrk="1" latinLnBrk="0" hangingPunct="1">
        <a:lnSpc>
          <a:spcPct val="90000"/>
        </a:lnSpc>
        <a:spcBef>
          <a:spcPts val="608"/>
        </a:spcBef>
        <a:buFont typeface="Arial" panose="020B0604020202020204" pitchFamily="34" charset="0"/>
        <a:buChar char="•"/>
        <a:defRPr sz="1703" kern="1200">
          <a:solidFill>
            <a:schemeClr val="tx1"/>
          </a:solidFill>
          <a:latin typeface="+mn-lt"/>
          <a:ea typeface="+mn-ea"/>
          <a:cs typeface="+mn-cs"/>
        </a:defRPr>
      </a:lvl1pPr>
      <a:lvl2pPr marL="417104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2pPr>
      <a:lvl3pPr marL="695173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216" kern="1200">
          <a:solidFill>
            <a:schemeClr val="tx1"/>
          </a:solidFill>
          <a:latin typeface="+mn-lt"/>
          <a:ea typeface="+mn-ea"/>
          <a:cs typeface="+mn-cs"/>
        </a:defRPr>
      </a:lvl3pPr>
      <a:lvl4pPr marL="973242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4pPr>
      <a:lvl5pPr marL="1251311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5pPr>
      <a:lvl6pPr marL="1529380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6pPr>
      <a:lvl7pPr marL="1807449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7pPr>
      <a:lvl8pPr marL="2085518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8pPr>
      <a:lvl9pPr marL="2363587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1pPr>
      <a:lvl2pPr marL="278069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2pPr>
      <a:lvl3pPr marL="556138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3pPr>
      <a:lvl4pPr marL="834207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4pPr>
      <a:lvl5pPr marL="1112276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5pPr>
      <a:lvl6pPr marL="1390345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6pPr>
      <a:lvl7pPr marL="1668414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7pPr>
      <a:lvl8pPr marL="1946483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8pPr>
      <a:lvl9pPr marL="2224552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4">
            <a:extLst>
              <a:ext uri="{FF2B5EF4-FFF2-40B4-BE49-F238E27FC236}">
                <a16:creationId xmlns:a16="http://schemas.microsoft.com/office/drawing/2014/main" id="{05E5C10A-9175-47DA-A8EE-52DEF6227A87}"/>
              </a:ext>
            </a:extLst>
          </p:cNvPr>
          <p:cNvSpPr>
            <a:spLocks noChangeArrowheads="1"/>
          </p:cNvSpPr>
          <p:nvPr/>
        </p:nvSpPr>
        <p:spPr bwMode="auto">
          <a:xfrm rot="16200000" flipV="1">
            <a:off x="3733507" y="802636"/>
            <a:ext cx="755649" cy="6468907"/>
          </a:xfrm>
          <a:prstGeom prst="upArrow">
            <a:avLst>
              <a:gd name="adj1" fmla="val 77213"/>
              <a:gd name="adj2" fmla="val 46736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94" name="Text Box 5">
            <a:extLst>
              <a:ext uri="{FF2B5EF4-FFF2-40B4-BE49-F238E27FC236}">
                <a16:creationId xmlns:a16="http://schemas.microsoft.com/office/drawing/2014/main" id="{64314FDC-2CD2-4C32-9976-D05B13494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452" y="3904746"/>
            <a:ext cx="5351761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843534" eaLnBrk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Arial"/>
                <a:cs typeface="Arial" panose="020B0604020202020204" pitchFamily="34" charset="0"/>
              </a:rPr>
              <a:t>Time To Start Realizing Value Creation</a:t>
            </a:r>
          </a:p>
        </p:txBody>
      </p:sp>
      <p:sp>
        <p:nvSpPr>
          <p:cNvPr id="96" name="AutoShape 7">
            <a:extLst>
              <a:ext uri="{FF2B5EF4-FFF2-40B4-BE49-F238E27FC236}">
                <a16:creationId xmlns:a16="http://schemas.microsoft.com/office/drawing/2014/main" id="{5D443447-0040-437E-A156-AE557452E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9" y="286511"/>
            <a:ext cx="900000" cy="3410499"/>
          </a:xfrm>
          <a:prstGeom prst="upArrow">
            <a:avLst>
              <a:gd name="adj1" fmla="val 66509"/>
              <a:gd name="adj2" fmla="val 40245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1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97" name="Text Box 8">
            <a:extLst>
              <a:ext uri="{FF2B5EF4-FFF2-40B4-BE49-F238E27FC236}">
                <a16:creationId xmlns:a16="http://schemas.microsoft.com/office/drawing/2014/main" id="{1008A987-9035-4800-9CB7-5E3A1BCD52C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-716912" y="1788656"/>
            <a:ext cx="2489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Impact on Responsiveness</a:t>
            </a:r>
          </a:p>
        </p:txBody>
      </p:sp>
      <p:sp>
        <p:nvSpPr>
          <p:cNvPr id="98" name="Rectangle 9">
            <a:extLst>
              <a:ext uri="{FF2B5EF4-FFF2-40B4-BE49-F238E27FC236}">
                <a16:creationId xmlns:a16="http://schemas.microsoft.com/office/drawing/2014/main" id="{55E38FB6-69C3-478B-B20E-C22F48A2A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878" y="2941011"/>
            <a:ext cx="2520000" cy="756000"/>
          </a:xfrm>
          <a:prstGeom prst="rect">
            <a:avLst/>
          </a:prstGeom>
          <a:solidFill>
            <a:srgbClr val="E2E9F6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Portfolio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rgbClr val="002570"/>
              </a:solidFill>
              <a:latin typeface="Arial"/>
              <a:cs typeface="Arial" panose="020B0604020202020204" pitchFamily="34" charset="0"/>
            </a:endParaRP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99" name="Rectangle 11">
            <a:extLst>
              <a:ext uri="{FF2B5EF4-FFF2-40B4-BE49-F238E27FC236}">
                <a16:creationId xmlns:a16="http://schemas.microsoft.com/office/drawing/2014/main" id="{6B86DCA4-F4EB-4DE3-BB41-045DF0EF1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882" y="1309175"/>
            <a:ext cx="4320000" cy="756000"/>
          </a:xfrm>
          <a:prstGeom prst="rect">
            <a:avLst/>
          </a:prstGeom>
          <a:solidFill>
            <a:srgbClr val="E2E9F6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Management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rgbClr val="002570"/>
              </a:solidFill>
              <a:latin typeface="Arial"/>
              <a:cs typeface="Arial" panose="020B0604020202020204" pitchFamily="34" charset="0"/>
            </a:endParaRP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100" name="Rectangle 10">
            <a:extLst>
              <a:ext uri="{FF2B5EF4-FFF2-40B4-BE49-F238E27FC236}">
                <a16:creationId xmlns:a16="http://schemas.microsoft.com/office/drawing/2014/main" id="{A2E93AFA-515D-452D-B47A-D623D414B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602" y="2125093"/>
            <a:ext cx="3060000" cy="756000"/>
          </a:xfrm>
          <a:prstGeom prst="rect">
            <a:avLst/>
          </a:prstGeom>
          <a:solidFill>
            <a:srgbClr val="E2E9F6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Reputational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rgbClr val="002570"/>
              </a:solidFill>
              <a:latin typeface="Arial"/>
              <a:cs typeface="Arial" panose="020B0604020202020204" pitchFamily="34" charset="0"/>
            </a:endParaRP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102" name="Rectangle 12">
            <a:extLst>
              <a:ext uri="{FF2B5EF4-FFF2-40B4-BE49-F238E27FC236}">
                <a16:creationId xmlns:a16="http://schemas.microsoft.com/office/drawing/2014/main" id="{9814BF51-0DE6-4D01-8E24-5621AE6DA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627" y="493257"/>
            <a:ext cx="5624040" cy="756000"/>
          </a:xfrm>
          <a:prstGeom prst="rect">
            <a:avLst/>
          </a:prstGeom>
          <a:solidFill>
            <a:srgbClr val="E2E9F6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Synergy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rgbClr val="002570"/>
              </a:solidFill>
              <a:latin typeface="Arial"/>
              <a:cs typeface="Arial" panose="020B0604020202020204" pitchFamily="34" charset="0"/>
            </a:endParaRP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931AFDAE-1B64-6554-A053-47572D98D968}"/>
              </a:ext>
            </a:extLst>
          </p:cNvPr>
          <p:cNvSpPr txBox="1"/>
          <p:nvPr/>
        </p:nvSpPr>
        <p:spPr>
          <a:xfrm>
            <a:off x="6072224" y="4084750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</a:t>
            </a:r>
            <a:r>
              <a:rPr lang="en-GB" sz="900" i="1">
                <a:solidFill>
                  <a:schemeClr val="accent1">
                    <a:lumMod val="50000"/>
                  </a:schemeClr>
                </a:solidFill>
              </a:rPr>
              <a:t>Meyer 2022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777138-4CBA-40C3-B00F-7800EE4AD36E}"/>
</file>

<file path=customXml/itemProps2.xml><?xml version="1.0" encoding="utf-8"?>
<ds:datastoreItem xmlns:ds="http://schemas.openxmlformats.org/officeDocument/2006/customXml" ds:itemID="{4206A5F9-28E7-4260-B02B-59950E31FE93}"/>
</file>

<file path=customXml/itemProps3.xml><?xml version="1.0" encoding="utf-8"?>
<ds:datastoreItem xmlns:ds="http://schemas.openxmlformats.org/officeDocument/2006/customXml" ds:itemID="{ED186319-1655-45EE-8DF3-81223CBE84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6</cp:revision>
  <dcterms:created xsi:type="dcterms:W3CDTF">2021-12-07T10:47:09Z</dcterms:created>
  <dcterms:modified xsi:type="dcterms:W3CDTF">2025-04-16T11:32:26Z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