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8748713" cy="5867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3E17A6-CDD2-42E2-A978-CC4DB78660E8}" v="3" dt="2020-12-28T16:24:20.8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123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6154" y="960244"/>
            <a:ext cx="7436406" cy="2042724"/>
          </a:xfrm>
        </p:spPr>
        <p:txBody>
          <a:bodyPr anchor="b"/>
          <a:lstStyle>
            <a:lvl1pPr algn="ctr">
              <a:defRPr sz="51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3589" y="3081744"/>
            <a:ext cx="6561535" cy="1416596"/>
          </a:xfrm>
        </p:spPr>
        <p:txBody>
          <a:bodyPr/>
          <a:lstStyle>
            <a:lvl1pPr marL="0" indent="0" algn="ctr">
              <a:buNone/>
              <a:defRPr sz="2053"/>
            </a:lvl1pPr>
            <a:lvl2pPr marL="391180" indent="0" algn="ctr">
              <a:buNone/>
              <a:defRPr sz="1711"/>
            </a:lvl2pPr>
            <a:lvl3pPr marL="782361" indent="0" algn="ctr">
              <a:buNone/>
              <a:defRPr sz="1540"/>
            </a:lvl3pPr>
            <a:lvl4pPr marL="1173541" indent="0" algn="ctr">
              <a:buNone/>
              <a:defRPr sz="1369"/>
            </a:lvl4pPr>
            <a:lvl5pPr marL="1564721" indent="0" algn="ctr">
              <a:buNone/>
              <a:defRPr sz="1369"/>
            </a:lvl5pPr>
            <a:lvl6pPr marL="1955902" indent="0" algn="ctr">
              <a:buNone/>
              <a:defRPr sz="1369"/>
            </a:lvl6pPr>
            <a:lvl7pPr marL="2347082" indent="0" algn="ctr">
              <a:buNone/>
              <a:defRPr sz="1369"/>
            </a:lvl7pPr>
            <a:lvl8pPr marL="2738262" indent="0" algn="ctr">
              <a:buNone/>
              <a:defRPr sz="1369"/>
            </a:lvl8pPr>
            <a:lvl9pPr marL="3129443" indent="0" algn="ctr">
              <a:buNone/>
              <a:defRPr sz="136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CB36-5E8A-4B5F-9878-5DCA5F14B32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B0E4-FD8F-42B8-82AB-8274C54EA58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326005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CB36-5E8A-4B5F-9878-5DCA5F14B32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B0E4-FD8F-42B8-82AB-8274C54EA58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26236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60798" y="312385"/>
            <a:ext cx="1886441" cy="4972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1474" y="312385"/>
            <a:ext cx="5549965" cy="4972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CB36-5E8A-4B5F-9878-5DCA5F14B32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B0E4-FD8F-42B8-82AB-8274C54EA58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407168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CB36-5E8A-4B5F-9878-5DCA5F14B32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B0E4-FD8F-42B8-82AB-8274C54EA58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757434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918" y="1462777"/>
            <a:ext cx="7545765" cy="2440675"/>
          </a:xfrm>
        </p:spPr>
        <p:txBody>
          <a:bodyPr anchor="b"/>
          <a:lstStyle>
            <a:lvl1pPr>
              <a:defRPr sz="51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6918" y="3926542"/>
            <a:ext cx="7545765" cy="1283493"/>
          </a:xfrm>
        </p:spPr>
        <p:txBody>
          <a:bodyPr/>
          <a:lstStyle>
            <a:lvl1pPr marL="0" indent="0">
              <a:buNone/>
              <a:defRPr sz="2053">
                <a:solidFill>
                  <a:schemeClr val="tx1"/>
                </a:solidFill>
              </a:defRPr>
            </a:lvl1pPr>
            <a:lvl2pPr marL="39118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2pPr>
            <a:lvl3pPr marL="782361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3pPr>
            <a:lvl4pPr marL="1173541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4pPr>
            <a:lvl5pPr marL="1564721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5pPr>
            <a:lvl6pPr marL="1955902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6pPr>
            <a:lvl7pPr marL="2347082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7pPr>
            <a:lvl8pPr marL="2738262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8pPr>
            <a:lvl9pPr marL="3129443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CB36-5E8A-4B5F-9878-5DCA5F14B32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B0E4-FD8F-42B8-82AB-8274C54EA58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673396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1474" y="1561924"/>
            <a:ext cx="3718203" cy="37228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9036" y="1561924"/>
            <a:ext cx="3718203" cy="37228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CB36-5E8A-4B5F-9878-5DCA5F14B32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B0E4-FD8F-42B8-82AB-8274C54EA58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773366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614" y="312386"/>
            <a:ext cx="7545765" cy="113409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2615" y="1438329"/>
            <a:ext cx="3701115" cy="704902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80" indent="0">
              <a:buNone/>
              <a:defRPr sz="1711" b="1"/>
            </a:lvl2pPr>
            <a:lvl3pPr marL="782361" indent="0">
              <a:buNone/>
              <a:defRPr sz="1540" b="1"/>
            </a:lvl3pPr>
            <a:lvl4pPr marL="1173541" indent="0">
              <a:buNone/>
              <a:defRPr sz="1369" b="1"/>
            </a:lvl4pPr>
            <a:lvl5pPr marL="1564721" indent="0">
              <a:buNone/>
              <a:defRPr sz="1369" b="1"/>
            </a:lvl5pPr>
            <a:lvl6pPr marL="1955902" indent="0">
              <a:buNone/>
              <a:defRPr sz="1369" b="1"/>
            </a:lvl6pPr>
            <a:lvl7pPr marL="2347082" indent="0">
              <a:buNone/>
              <a:defRPr sz="1369" b="1"/>
            </a:lvl7pPr>
            <a:lvl8pPr marL="2738262" indent="0">
              <a:buNone/>
              <a:defRPr sz="1369" b="1"/>
            </a:lvl8pPr>
            <a:lvl9pPr marL="3129443" indent="0">
              <a:buNone/>
              <a:defRPr sz="136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" y="2143231"/>
            <a:ext cx="3701115" cy="31523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29036" y="1438329"/>
            <a:ext cx="3719343" cy="704902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80" indent="0">
              <a:buNone/>
              <a:defRPr sz="1711" b="1"/>
            </a:lvl2pPr>
            <a:lvl3pPr marL="782361" indent="0">
              <a:buNone/>
              <a:defRPr sz="1540" b="1"/>
            </a:lvl3pPr>
            <a:lvl4pPr marL="1173541" indent="0">
              <a:buNone/>
              <a:defRPr sz="1369" b="1"/>
            </a:lvl4pPr>
            <a:lvl5pPr marL="1564721" indent="0">
              <a:buNone/>
              <a:defRPr sz="1369" b="1"/>
            </a:lvl5pPr>
            <a:lvl6pPr marL="1955902" indent="0">
              <a:buNone/>
              <a:defRPr sz="1369" b="1"/>
            </a:lvl6pPr>
            <a:lvl7pPr marL="2347082" indent="0">
              <a:buNone/>
              <a:defRPr sz="1369" b="1"/>
            </a:lvl7pPr>
            <a:lvl8pPr marL="2738262" indent="0">
              <a:buNone/>
              <a:defRPr sz="1369" b="1"/>
            </a:lvl8pPr>
            <a:lvl9pPr marL="3129443" indent="0">
              <a:buNone/>
              <a:defRPr sz="136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29036" y="2143231"/>
            <a:ext cx="3719343" cy="31523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CB36-5E8A-4B5F-9878-5DCA5F14B32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B0E4-FD8F-42B8-82AB-8274C54EA58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554546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CB36-5E8A-4B5F-9878-5DCA5F14B32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B0E4-FD8F-42B8-82AB-8274C54EA58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4604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CB36-5E8A-4B5F-9878-5DCA5F14B32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B0E4-FD8F-42B8-82AB-8274C54EA58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2795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613" y="391160"/>
            <a:ext cx="2821688" cy="1369060"/>
          </a:xfrm>
        </p:spPr>
        <p:txBody>
          <a:bodyPr anchor="b"/>
          <a:lstStyle>
            <a:lvl1pPr>
              <a:defRPr sz="27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9343" y="844798"/>
            <a:ext cx="4429036" cy="4169657"/>
          </a:xfrm>
        </p:spPr>
        <p:txBody>
          <a:bodyPr/>
          <a:lstStyle>
            <a:lvl1pPr>
              <a:defRPr sz="2738"/>
            </a:lvl1pPr>
            <a:lvl2pPr>
              <a:defRPr sz="2396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2613" y="1760220"/>
            <a:ext cx="2821688" cy="3261025"/>
          </a:xfrm>
        </p:spPr>
        <p:txBody>
          <a:bodyPr/>
          <a:lstStyle>
            <a:lvl1pPr marL="0" indent="0">
              <a:buNone/>
              <a:defRPr sz="1369"/>
            </a:lvl1pPr>
            <a:lvl2pPr marL="391180" indent="0">
              <a:buNone/>
              <a:defRPr sz="1198"/>
            </a:lvl2pPr>
            <a:lvl3pPr marL="782361" indent="0">
              <a:buNone/>
              <a:defRPr sz="1027"/>
            </a:lvl3pPr>
            <a:lvl4pPr marL="1173541" indent="0">
              <a:buNone/>
              <a:defRPr sz="856"/>
            </a:lvl4pPr>
            <a:lvl5pPr marL="1564721" indent="0">
              <a:buNone/>
              <a:defRPr sz="856"/>
            </a:lvl5pPr>
            <a:lvl6pPr marL="1955902" indent="0">
              <a:buNone/>
              <a:defRPr sz="856"/>
            </a:lvl6pPr>
            <a:lvl7pPr marL="2347082" indent="0">
              <a:buNone/>
              <a:defRPr sz="856"/>
            </a:lvl7pPr>
            <a:lvl8pPr marL="2738262" indent="0">
              <a:buNone/>
              <a:defRPr sz="856"/>
            </a:lvl8pPr>
            <a:lvl9pPr marL="3129443" indent="0">
              <a:buNone/>
              <a:defRPr sz="8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CB36-5E8A-4B5F-9878-5DCA5F14B32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B0E4-FD8F-42B8-82AB-8274C54EA58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860847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613" y="391160"/>
            <a:ext cx="2821688" cy="1369060"/>
          </a:xfrm>
        </p:spPr>
        <p:txBody>
          <a:bodyPr anchor="b"/>
          <a:lstStyle>
            <a:lvl1pPr>
              <a:defRPr sz="27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19343" y="844798"/>
            <a:ext cx="4429036" cy="4169657"/>
          </a:xfrm>
        </p:spPr>
        <p:txBody>
          <a:bodyPr anchor="t"/>
          <a:lstStyle>
            <a:lvl1pPr marL="0" indent="0">
              <a:buNone/>
              <a:defRPr sz="2738"/>
            </a:lvl1pPr>
            <a:lvl2pPr marL="391180" indent="0">
              <a:buNone/>
              <a:defRPr sz="2396"/>
            </a:lvl2pPr>
            <a:lvl3pPr marL="782361" indent="0">
              <a:buNone/>
              <a:defRPr sz="2053"/>
            </a:lvl3pPr>
            <a:lvl4pPr marL="1173541" indent="0">
              <a:buNone/>
              <a:defRPr sz="1711"/>
            </a:lvl4pPr>
            <a:lvl5pPr marL="1564721" indent="0">
              <a:buNone/>
              <a:defRPr sz="1711"/>
            </a:lvl5pPr>
            <a:lvl6pPr marL="1955902" indent="0">
              <a:buNone/>
              <a:defRPr sz="1711"/>
            </a:lvl6pPr>
            <a:lvl7pPr marL="2347082" indent="0">
              <a:buNone/>
              <a:defRPr sz="1711"/>
            </a:lvl7pPr>
            <a:lvl8pPr marL="2738262" indent="0">
              <a:buNone/>
              <a:defRPr sz="1711"/>
            </a:lvl8pPr>
            <a:lvl9pPr marL="3129443" indent="0">
              <a:buNone/>
              <a:defRPr sz="1711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2613" y="1760220"/>
            <a:ext cx="2821688" cy="3261025"/>
          </a:xfrm>
        </p:spPr>
        <p:txBody>
          <a:bodyPr/>
          <a:lstStyle>
            <a:lvl1pPr marL="0" indent="0">
              <a:buNone/>
              <a:defRPr sz="1369"/>
            </a:lvl1pPr>
            <a:lvl2pPr marL="391180" indent="0">
              <a:buNone/>
              <a:defRPr sz="1198"/>
            </a:lvl2pPr>
            <a:lvl3pPr marL="782361" indent="0">
              <a:buNone/>
              <a:defRPr sz="1027"/>
            </a:lvl3pPr>
            <a:lvl4pPr marL="1173541" indent="0">
              <a:buNone/>
              <a:defRPr sz="856"/>
            </a:lvl4pPr>
            <a:lvl5pPr marL="1564721" indent="0">
              <a:buNone/>
              <a:defRPr sz="856"/>
            </a:lvl5pPr>
            <a:lvl6pPr marL="1955902" indent="0">
              <a:buNone/>
              <a:defRPr sz="856"/>
            </a:lvl6pPr>
            <a:lvl7pPr marL="2347082" indent="0">
              <a:buNone/>
              <a:defRPr sz="856"/>
            </a:lvl7pPr>
            <a:lvl8pPr marL="2738262" indent="0">
              <a:buNone/>
              <a:defRPr sz="856"/>
            </a:lvl8pPr>
            <a:lvl9pPr marL="3129443" indent="0">
              <a:buNone/>
              <a:defRPr sz="8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CB36-5E8A-4B5F-9878-5DCA5F14B32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B0E4-FD8F-42B8-82AB-8274C54EA58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90329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1474" y="312386"/>
            <a:ext cx="7545765" cy="11340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474" y="1561924"/>
            <a:ext cx="7545765" cy="37228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1474" y="5438212"/>
            <a:ext cx="1968460" cy="312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5CB36-5E8A-4B5F-9878-5DCA5F14B32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8011" y="5438212"/>
            <a:ext cx="2952691" cy="312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78779" y="5438212"/>
            <a:ext cx="1968460" cy="312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EB0E4-FD8F-42B8-82AB-8274C54EA58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36364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82361" rtl="0" eaLnBrk="1" latinLnBrk="0" hangingPunct="1">
        <a:lnSpc>
          <a:spcPct val="90000"/>
        </a:lnSpc>
        <a:spcBef>
          <a:spcPct val="0"/>
        </a:spcBef>
        <a:buNone/>
        <a:defRPr sz="37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5590" indent="-195590" algn="l" defTabSz="782361" rtl="0" eaLnBrk="1" latinLnBrk="0" hangingPunct="1">
        <a:lnSpc>
          <a:spcPct val="90000"/>
        </a:lnSpc>
        <a:spcBef>
          <a:spcPts val="856"/>
        </a:spcBef>
        <a:buFont typeface="Arial" panose="020B0604020202020204" pitchFamily="34" charset="0"/>
        <a:buChar char="•"/>
        <a:defRPr sz="2396" kern="1200">
          <a:solidFill>
            <a:schemeClr val="tx1"/>
          </a:solidFill>
          <a:latin typeface="+mn-lt"/>
          <a:ea typeface="+mn-ea"/>
          <a:cs typeface="+mn-cs"/>
        </a:defRPr>
      </a:lvl1pPr>
      <a:lvl2pPr marL="586770" indent="-195590" algn="l" defTabSz="782361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2pPr>
      <a:lvl3pPr marL="977951" indent="-195590" algn="l" defTabSz="782361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3pPr>
      <a:lvl4pPr marL="1369131" indent="-195590" algn="l" defTabSz="782361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760311" indent="-195590" algn="l" defTabSz="782361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2151492" indent="-195590" algn="l" defTabSz="782361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542672" indent="-195590" algn="l" defTabSz="782361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933852" indent="-195590" algn="l" defTabSz="782361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325033" indent="-195590" algn="l" defTabSz="782361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82361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80" algn="l" defTabSz="782361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361" algn="l" defTabSz="782361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541" algn="l" defTabSz="782361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721" algn="l" defTabSz="782361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902" algn="l" defTabSz="782361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7082" algn="l" defTabSz="782361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8262" algn="l" defTabSz="782361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443" algn="l" defTabSz="782361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8" name="Group 327">
            <a:extLst>
              <a:ext uri="{FF2B5EF4-FFF2-40B4-BE49-F238E27FC236}">
                <a16:creationId xmlns:a16="http://schemas.microsoft.com/office/drawing/2014/main" id="{9D28082F-10C0-4345-B028-430C4230EA62}"/>
              </a:ext>
            </a:extLst>
          </p:cNvPr>
          <p:cNvGrpSpPr/>
          <p:nvPr/>
        </p:nvGrpSpPr>
        <p:grpSpPr>
          <a:xfrm>
            <a:off x="6489586" y="4152365"/>
            <a:ext cx="2160000" cy="1896096"/>
            <a:chOff x="6346466" y="3985389"/>
            <a:chExt cx="2160000" cy="1896096"/>
          </a:xfrm>
        </p:grpSpPr>
        <p:grpSp>
          <p:nvGrpSpPr>
            <p:cNvPr id="268" name="Group 267">
              <a:extLst>
                <a:ext uri="{FF2B5EF4-FFF2-40B4-BE49-F238E27FC236}">
                  <a16:creationId xmlns:a16="http://schemas.microsoft.com/office/drawing/2014/main" id="{0B75C140-DB20-488A-A38D-1E78EBD3F0A3}"/>
                </a:ext>
              </a:extLst>
            </p:cNvPr>
            <p:cNvGrpSpPr/>
            <p:nvPr/>
          </p:nvGrpSpPr>
          <p:grpSpPr>
            <a:xfrm>
              <a:off x="6346466" y="4801485"/>
              <a:ext cx="2160000" cy="1080000"/>
              <a:chOff x="683568" y="1420794"/>
              <a:chExt cx="7714042" cy="5058659"/>
            </a:xfrm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3600000" lon="0" rev="0"/>
              </a:camera>
              <a:lightRig rig="threePt" dir="t"/>
            </a:scene3d>
          </p:grpSpPr>
          <p:sp>
            <p:nvSpPr>
              <p:cNvPr id="269" name="Partial Circle 268">
                <a:extLst>
                  <a:ext uri="{FF2B5EF4-FFF2-40B4-BE49-F238E27FC236}">
                    <a16:creationId xmlns:a16="http://schemas.microsoft.com/office/drawing/2014/main" id="{4E28DD84-04FC-4EEA-9627-C41841577533}"/>
                  </a:ext>
                </a:extLst>
              </p:cNvPr>
              <p:cNvSpPr/>
              <p:nvPr/>
            </p:nvSpPr>
            <p:spPr bwMode="auto">
              <a:xfrm flipV="1">
                <a:off x="683568" y="1484784"/>
                <a:ext cx="7680960" cy="4937760"/>
              </a:xfrm>
              <a:prstGeom prst="pie">
                <a:avLst>
                  <a:gd name="adj1" fmla="val 2533736"/>
                  <a:gd name="adj2" fmla="val 8195957"/>
                </a:avLst>
              </a:prstGeom>
              <a:solidFill>
                <a:srgbClr val="001E5F">
                  <a:lumMod val="90000"/>
                  <a:lumOff val="10000"/>
                </a:srgbClr>
              </a:solidFill>
              <a:ln w="2857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70" name="Partial Circle 269">
                <a:extLst>
                  <a:ext uri="{FF2B5EF4-FFF2-40B4-BE49-F238E27FC236}">
                    <a16:creationId xmlns:a16="http://schemas.microsoft.com/office/drawing/2014/main" id="{94EB769C-29B0-4703-992E-78292FAF7CE9}"/>
                  </a:ext>
                </a:extLst>
              </p:cNvPr>
              <p:cNvSpPr/>
              <p:nvPr/>
            </p:nvSpPr>
            <p:spPr bwMode="auto">
              <a:xfrm flipV="1">
                <a:off x="683568" y="1484784"/>
                <a:ext cx="7680960" cy="4937760"/>
              </a:xfrm>
              <a:prstGeom prst="pie">
                <a:avLst>
                  <a:gd name="adj1" fmla="val 20601946"/>
                  <a:gd name="adj2" fmla="val 2601561"/>
                </a:avLst>
              </a:prstGeom>
              <a:solidFill>
                <a:srgbClr val="001E5F">
                  <a:lumMod val="90000"/>
                  <a:lumOff val="10000"/>
                </a:srgbClr>
              </a:solidFill>
              <a:ln w="2857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71" name="Partial Circle 270">
                <a:extLst>
                  <a:ext uri="{FF2B5EF4-FFF2-40B4-BE49-F238E27FC236}">
                    <a16:creationId xmlns:a16="http://schemas.microsoft.com/office/drawing/2014/main" id="{02E10030-015D-4A48-B82D-8EA9CEEADA99}"/>
                  </a:ext>
                </a:extLst>
              </p:cNvPr>
              <p:cNvSpPr/>
              <p:nvPr/>
            </p:nvSpPr>
            <p:spPr bwMode="auto">
              <a:xfrm flipV="1">
                <a:off x="683568" y="1484784"/>
                <a:ext cx="7680960" cy="4937760"/>
              </a:xfrm>
              <a:prstGeom prst="pie">
                <a:avLst>
                  <a:gd name="adj1" fmla="val 16192581"/>
                  <a:gd name="adj2" fmla="val 20629152"/>
                </a:avLst>
              </a:prstGeom>
              <a:solidFill>
                <a:srgbClr val="001E5F">
                  <a:lumMod val="90000"/>
                  <a:lumOff val="10000"/>
                </a:srgbClr>
              </a:solidFill>
              <a:ln w="2857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72" name="Partial Circle 271">
                <a:extLst>
                  <a:ext uri="{FF2B5EF4-FFF2-40B4-BE49-F238E27FC236}">
                    <a16:creationId xmlns:a16="http://schemas.microsoft.com/office/drawing/2014/main" id="{EFEADB51-0A76-42A6-A6A6-A40A48CAC5CC}"/>
                  </a:ext>
                </a:extLst>
              </p:cNvPr>
              <p:cNvSpPr/>
              <p:nvPr/>
            </p:nvSpPr>
            <p:spPr bwMode="auto">
              <a:xfrm flipH="1" flipV="1">
                <a:off x="683568" y="1484784"/>
                <a:ext cx="7680960" cy="4937760"/>
              </a:xfrm>
              <a:prstGeom prst="pie">
                <a:avLst>
                  <a:gd name="adj1" fmla="val 16192581"/>
                  <a:gd name="adj2" fmla="val 20629152"/>
                </a:avLst>
              </a:prstGeom>
              <a:solidFill>
                <a:srgbClr val="001E5F">
                  <a:lumMod val="90000"/>
                  <a:lumOff val="10000"/>
                </a:srgbClr>
              </a:solidFill>
              <a:ln w="2857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73" name="Partial Circle 272">
                <a:extLst>
                  <a:ext uri="{FF2B5EF4-FFF2-40B4-BE49-F238E27FC236}">
                    <a16:creationId xmlns:a16="http://schemas.microsoft.com/office/drawing/2014/main" id="{64DF9626-E963-4E8C-A879-C695AD501813}"/>
                  </a:ext>
                </a:extLst>
              </p:cNvPr>
              <p:cNvSpPr/>
              <p:nvPr/>
            </p:nvSpPr>
            <p:spPr bwMode="auto">
              <a:xfrm flipH="1" flipV="1">
                <a:off x="683568" y="1484784"/>
                <a:ext cx="7680960" cy="4937760"/>
              </a:xfrm>
              <a:prstGeom prst="pie">
                <a:avLst>
                  <a:gd name="adj1" fmla="val 20601946"/>
                  <a:gd name="adj2" fmla="val 2601561"/>
                </a:avLst>
              </a:prstGeom>
              <a:solidFill>
                <a:srgbClr val="001E5F">
                  <a:lumMod val="90000"/>
                  <a:lumOff val="10000"/>
                </a:srgbClr>
              </a:solidFill>
              <a:ln w="2857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74" name="Oval 273">
                <a:extLst>
                  <a:ext uri="{FF2B5EF4-FFF2-40B4-BE49-F238E27FC236}">
                    <a16:creationId xmlns:a16="http://schemas.microsoft.com/office/drawing/2014/main" id="{ACB8A184-8993-432A-85D5-AFF98A9F99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2793" y="5656494"/>
                <a:ext cx="1097280" cy="822959"/>
              </a:xfrm>
              <a:prstGeom prst="ellipse">
                <a:avLst/>
              </a:prstGeom>
              <a:solidFill>
                <a:srgbClr val="001E5F">
                  <a:lumMod val="25000"/>
                  <a:lumOff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75" name="Oval 274">
                <a:extLst>
                  <a:ext uri="{FF2B5EF4-FFF2-40B4-BE49-F238E27FC236}">
                    <a16:creationId xmlns:a16="http://schemas.microsoft.com/office/drawing/2014/main" id="{6B104978-E9DC-43B8-9CB6-A598C74D80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06564" y="5405690"/>
                <a:ext cx="1097280" cy="822959"/>
              </a:xfrm>
              <a:prstGeom prst="ellipse">
                <a:avLst/>
              </a:prstGeom>
              <a:solidFill>
                <a:srgbClr val="001E5F">
                  <a:lumMod val="25000"/>
                  <a:lumOff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76" name="Oval 275">
                <a:extLst>
                  <a:ext uri="{FF2B5EF4-FFF2-40B4-BE49-F238E27FC236}">
                    <a16:creationId xmlns:a16="http://schemas.microsoft.com/office/drawing/2014/main" id="{A828F3BB-AD6E-4517-8436-C1DF815135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1226" y="4858720"/>
                <a:ext cx="1097280" cy="822959"/>
              </a:xfrm>
              <a:prstGeom prst="ellipse">
                <a:avLst/>
              </a:prstGeom>
              <a:solidFill>
                <a:srgbClr val="001E5F">
                  <a:lumMod val="25000"/>
                  <a:lumOff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77" name="Oval 276">
                <a:extLst>
                  <a:ext uri="{FF2B5EF4-FFF2-40B4-BE49-F238E27FC236}">
                    <a16:creationId xmlns:a16="http://schemas.microsoft.com/office/drawing/2014/main" id="{D6CFCB02-E3B7-46A1-8566-CB10C17BEE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88118" y="2086239"/>
                <a:ext cx="1097280" cy="822959"/>
              </a:xfrm>
              <a:prstGeom prst="ellipse">
                <a:avLst/>
              </a:prstGeom>
              <a:solidFill>
                <a:srgbClr val="001E5F">
                  <a:lumMod val="25000"/>
                  <a:lumOff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78" name="Oval 277">
                <a:extLst>
                  <a:ext uri="{FF2B5EF4-FFF2-40B4-BE49-F238E27FC236}">
                    <a16:creationId xmlns:a16="http://schemas.microsoft.com/office/drawing/2014/main" id="{63254D27-BD98-4101-A2E2-32DDB3DA61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75408" y="1420794"/>
                <a:ext cx="1097280" cy="822959"/>
              </a:xfrm>
              <a:prstGeom prst="ellipse">
                <a:avLst/>
              </a:prstGeom>
              <a:solidFill>
                <a:srgbClr val="001E5F">
                  <a:lumMod val="25000"/>
                  <a:lumOff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79" name="Oval 278">
                <a:extLst>
                  <a:ext uri="{FF2B5EF4-FFF2-40B4-BE49-F238E27FC236}">
                    <a16:creationId xmlns:a16="http://schemas.microsoft.com/office/drawing/2014/main" id="{23CBB1AC-B8B0-4B98-9675-1899E1764B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20072" y="1572681"/>
                <a:ext cx="1097280" cy="822959"/>
              </a:xfrm>
              <a:prstGeom prst="ellipse">
                <a:avLst/>
              </a:prstGeom>
              <a:solidFill>
                <a:srgbClr val="001E5F">
                  <a:lumMod val="25000"/>
                  <a:lumOff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80" name="Oval 279">
                <a:extLst>
                  <a:ext uri="{FF2B5EF4-FFF2-40B4-BE49-F238E27FC236}">
                    <a16:creationId xmlns:a16="http://schemas.microsoft.com/office/drawing/2014/main" id="{ED105464-6AFE-41DA-9D6E-6D9626B832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8038" y="1572681"/>
                <a:ext cx="1097280" cy="822959"/>
              </a:xfrm>
              <a:prstGeom prst="ellipse">
                <a:avLst/>
              </a:prstGeom>
              <a:solidFill>
                <a:srgbClr val="001E5F">
                  <a:lumMod val="25000"/>
                  <a:lumOff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81" name="Oval 280">
                <a:extLst>
                  <a:ext uri="{FF2B5EF4-FFF2-40B4-BE49-F238E27FC236}">
                    <a16:creationId xmlns:a16="http://schemas.microsoft.com/office/drawing/2014/main" id="{BFE9B540-E0DD-4DF8-BF73-C01535E991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00330" y="3931672"/>
                <a:ext cx="1097280" cy="822959"/>
              </a:xfrm>
              <a:prstGeom prst="ellipse">
                <a:avLst/>
              </a:prstGeom>
              <a:solidFill>
                <a:srgbClr val="001E5F">
                  <a:lumMod val="25000"/>
                  <a:lumOff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82" name="Oval 281">
                <a:extLst>
                  <a:ext uri="{FF2B5EF4-FFF2-40B4-BE49-F238E27FC236}">
                    <a16:creationId xmlns:a16="http://schemas.microsoft.com/office/drawing/2014/main" id="{D331E2D1-705D-481C-BD83-2CA80C7ABF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07524" y="2947648"/>
                <a:ext cx="1097280" cy="822959"/>
              </a:xfrm>
              <a:prstGeom prst="ellipse">
                <a:avLst/>
              </a:prstGeom>
              <a:solidFill>
                <a:srgbClr val="001E5F">
                  <a:lumMod val="25000"/>
                  <a:lumOff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83" name="Oval 282">
                <a:extLst>
                  <a:ext uri="{FF2B5EF4-FFF2-40B4-BE49-F238E27FC236}">
                    <a16:creationId xmlns:a16="http://schemas.microsoft.com/office/drawing/2014/main" id="{BB30145F-D1FC-4EA4-88D0-4030BAEE60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5753" y="5656494"/>
                <a:ext cx="1097280" cy="822959"/>
              </a:xfrm>
              <a:prstGeom prst="ellipse">
                <a:avLst/>
              </a:prstGeom>
              <a:solidFill>
                <a:srgbClr val="001E5F">
                  <a:lumMod val="25000"/>
                  <a:lumOff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84" name="Oval 283">
                <a:extLst>
                  <a:ext uri="{FF2B5EF4-FFF2-40B4-BE49-F238E27FC236}">
                    <a16:creationId xmlns:a16="http://schemas.microsoft.com/office/drawing/2014/main" id="{92045D86-5E2F-4E89-B54A-DA9C58934A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41914" y="5405690"/>
                <a:ext cx="1097280" cy="822959"/>
              </a:xfrm>
              <a:prstGeom prst="ellipse">
                <a:avLst/>
              </a:prstGeom>
              <a:solidFill>
                <a:srgbClr val="001E5F">
                  <a:lumMod val="25000"/>
                  <a:lumOff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85" name="Oval 284">
                <a:extLst>
                  <a:ext uri="{FF2B5EF4-FFF2-40B4-BE49-F238E27FC236}">
                    <a16:creationId xmlns:a16="http://schemas.microsoft.com/office/drawing/2014/main" id="{63A6D963-09EE-4F77-A2B0-54B94761BC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15080" y="4858720"/>
                <a:ext cx="1097280" cy="822959"/>
              </a:xfrm>
              <a:prstGeom prst="ellipse">
                <a:avLst/>
              </a:prstGeom>
              <a:solidFill>
                <a:srgbClr val="001E5F">
                  <a:lumMod val="25000"/>
                  <a:lumOff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86" name="Oval 285">
                <a:extLst>
                  <a:ext uri="{FF2B5EF4-FFF2-40B4-BE49-F238E27FC236}">
                    <a16:creationId xmlns:a16="http://schemas.microsoft.com/office/drawing/2014/main" id="{2E1A3CA7-8EE8-482E-8C02-C0DF2AD864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5656" y="2086239"/>
                <a:ext cx="1097280" cy="822959"/>
              </a:xfrm>
              <a:prstGeom prst="ellipse">
                <a:avLst/>
              </a:prstGeom>
              <a:solidFill>
                <a:srgbClr val="001E5F">
                  <a:lumMod val="25000"/>
                  <a:lumOff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87" name="Oval 286">
                <a:extLst>
                  <a:ext uri="{FF2B5EF4-FFF2-40B4-BE49-F238E27FC236}">
                    <a16:creationId xmlns:a16="http://schemas.microsoft.com/office/drawing/2014/main" id="{5DE50BE1-A42A-4E7C-9DB5-30B56EB4C2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3568" y="3931672"/>
                <a:ext cx="1097280" cy="822959"/>
              </a:xfrm>
              <a:prstGeom prst="ellipse">
                <a:avLst/>
              </a:prstGeom>
              <a:solidFill>
                <a:srgbClr val="001E5F">
                  <a:lumMod val="25000"/>
                  <a:lumOff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88" name="Oval 287">
                <a:extLst>
                  <a:ext uri="{FF2B5EF4-FFF2-40B4-BE49-F238E27FC236}">
                    <a16:creationId xmlns:a16="http://schemas.microsoft.com/office/drawing/2014/main" id="{06C77583-7975-49C3-9202-607D67A2C6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5576" y="2947648"/>
                <a:ext cx="1097280" cy="822959"/>
              </a:xfrm>
              <a:prstGeom prst="ellipse">
                <a:avLst/>
              </a:prstGeom>
              <a:solidFill>
                <a:srgbClr val="001E5F">
                  <a:lumMod val="25000"/>
                  <a:lumOff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89" name="Oval 288">
                <a:extLst>
                  <a:ext uri="{FF2B5EF4-FFF2-40B4-BE49-F238E27FC236}">
                    <a16:creationId xmlns:a16="http://schemas.microsoft.com/office/drawing/2014/main" id="{A2E27DAC-A5BC-4607-B5AF-FA86C53FEA5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386128" y="3140968"/>
                <a:ext cx="2275840" cy="1463040"/>
              </a:xfrm>
              <a:prstGeom prst="ellipse">
                <a:avLst/>
              </a:prstGeom>
              <a:solidFill>
                <a:srgbClr val="FFFF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Revenue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Model</a:t>
                </a:r>
              </a:p>
            </p:txBody>
          </p:sp>
        </p:grpSp>
        <p:grpSp>
          <p:nvGrpSpPr>
            <p:cNvPr id="290" name="Group 289">
              <a:extLst>
                <a:ext uri="{FF2B5EF4-FFF2-40B4-BE49-F238E27FC236}">
                  <a16:creationId xmlns:a16="http://schemas.microsoft.com/office/drawing/2014/main" id="{B12C0C7A-071A-45CE-ACD1-46769518CEE5}"/>
                </a:ext>
              </a:extLst>
            </p:cNvPr>
            <p:cNvGrpSpPr/>
            <p:nvPr/>
          </p:nvGrpSpPr>
          <p:grpSpPr>
            <a:xfrm>
              <a:off x="6346466" y="4389496"/>
              <a:ext cx="2160000" cy="1080000"/>
              <a:chOff x="683568" y="1484784"/>
              <a:chExt cx="7680960" cy="4950171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3600000" lon="0" rev="0"/>
              </a:camera>
              <a:lightRig rig="threePt" dir="t"/>
            </a:scene3d>
          </p:grpSpPr>
          <p:sp>
            <p:nvSpPr>
              <p:cNvPr id="291" name="Partial Circle 290">
                <a:extLst>
                  <a:ext uri="{FF2B5EF4-FFF2-40B4-BE49-F238E27FC236}">
                    <a16:creationId xmlns:a16="http://schemas.microsoft.com/office/drawing/2014/main" id="{B4ECBED8-660D-489A-8968-21802F0B1594}"/>
                  </a:ext>
                </a:extLst>
              </p:cNvPr>
              <p:cNvSpPr/>
              <p:nvPr/>
            </p:nvSpPr>
            <p:spPr bwMode="auto">
              <a:xfrm flipH="1">
                <a:off x="683568" y="1484784"/>
                <a:ext cx="7680960" cy="4937760"/>
              </a:xfrm>
              <a:prstGeom prst="pie">
                <a:avLst>
                  <a:gd name="adj1" fmla="val 16192581"/>
                  <a:gd name="adj2" fmla="val 16288"/>
                </a:avLst>
              </a:prstGeom>
              <a:solidFill>
                <a:srgbClr val="001E5F">
                  <a:lumMod val="75000"/>
                  <a:lumOff val="25000"/>
                </a:srgbClr>
              </a:solidFill>
              <a:ln w="2857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92" name="Partial Circle 291">
                <a:extLst>
                  <a:ext uri="{FF2B5EF4-FFF2-40B4-BE49-F238E27FC236}">
                    <a16:creationId xmlns:a16="http://schemas.microsoft.com/office/drawing/2014/main" id="{AA7816EB-0B4A-4E87-85D9-9ADE22E583CD}"/>
                  </a:ext>
                </a:extLst>
              </p:cNvPr>
              <p:cNvSpPr/>
              <p:nvPr/>
            </p:nvSpPr>
            <p:spPr bwMode="auto">
              <a:xfrm>
                <a:off x="683568" y="1484784"/>
                <a:ext cx="7680960" cy="4937760"/>
              </a:xfrm>
              <a:prstGeom prst="pie">
                <a:avLst>
                  <a:gd name="adj1" fmla="val 16192581"/>
                  <a:gd name="adj2" fmla="val 21593113"/>
                </a:avLst>
              </a:prstGeom>
              <a:solidFill>
                <a:srgbClr val="001E5F">
                  <a:lumMod val="75000"/>
                  <a:lumOff val="25000"/>
                </a:srgbClr>
              </a:solidFill>
              <a:ln w="2857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93" name="Partial Circle 292">
                <a:extLst>
                  <a:ext uri="{FF2B5EF4-FFF2-40B4-BE49-F238E27FC236}">
                    <a16:creationId xmlns:a16="http://schemas.microsoft.com/office/drawing/2014/main" id="{1148DB86-4ACA-483D-91EA-ADA72D6742E7}"/>
                  </a:ext>
                </a:extLst>
              </p:cNvPr>
              <p:cNvSpPr/>
              <p:nvPr/>
            </p:nvSpPr>
            <p:spPr bwMode="auto">
              <a:xfrm>
                <a:off x="683568" y="1484784"/>
                <a:ext cx="7680960" cy="4937760"/>
              </a:xfrm>
              <a:prstGeom prst="pie">
                <a:avLst>
                  <a:gd name="adj1" fmla="val 5401967"/>
                  <a:gd name="adj2" fmla="val 10770471"/>
                </a:avLst>
              </a:prstGeom>
              <a:solidFill>
                <a:srgbClr val="001E5F">
                  <a:lumMod val="75000"/>
                  <a:lumOff val="25000"/>
                </a:srgbClr>
              </a:solidFill>
              <a:ln w="2857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94" name="Partial Circle 293">
                <a:extLst>
                  <a:ext uri="{FF2B5EF4-FFF2-40B4-BE49-F238E27FC236}">
                    <a16:creationId xmlns:a16="http://schemas.microsoft.com/office/drawing/2014/main" id="{AA7BA59F-E133-4638-9FBF-918BF9DAA952}"/>
                  </a:ext>
                </a:extLst>
              </p:cNvPr>
              <p:cNvSpPr/>
              <p:nvPr/>
            </p:nvSpPr>
            <p:spPr bwMode="auto">
              <a:xfrm>
                <a:off x="683568" y="1484784"/>
                <a:ext cx="7680960" cy="4937760"/>
              </a:xfrm>
              <a:prstGeom prst="pie">
                <a:avLst>
                  <a:gd name="adj1" fmla="val 977"/>
                  <a:gd name="adj2" fmla="val 5408268"/>
                </a:avLst>
              </a:prstGeom>
              <a:solidFill>
                <a:srgbClr val="001E5F">
                  <a:lumMod val="75000"/>
                  <a:lumOff val="25000"/>
                </a:srgbClr>
              </a:solidFill>
              <a:ln w="2857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95" name="Oval 294">
                <a:extLst>
                  <a:ext uri="{FF2B5EF4-FFF2-40B4-BE49-F238E27FC236}">
                    <a16:creationId xmlns:a16="http://schemas.microsoft.com/office/drawing/2014/main" id="{022FF24A-27B4-4F69-9DAC-0131FA2FD7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1448" y="5611996"/>
                <a:ext cx="1371600" cy="822959"/>
              </a:xfrm>
              <a:prstGeom prst="ellipse">
                <a:avLst/>
              </a:prstGeom>
              <a:solidFill>
                <a:srgbClr val="425690">
                  <a:lumMod val="40000"/>
                  <a:lumOff val="6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96" name="Oval 295">
                <a:extLst>
                  <a:ext uri="{FF2B5EF4-FFF2-40B4-BE49-F238E27FC236}">
                    <a16:creationId xmlns:a16="http://schemas.microsoft.com/office/drawing/2014/main" id="{CD9E987A-354E-481C-8BC7-65253503FC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88232" y="1936058"/>
                <a:ext cx="1371600" cy="822959"/>
              </a:xfrm>
              <a:prstGeom prst="ellipse">
                <a:avLst/>
              </a:prstGeom>
              <a:solidFill>
                <a:srgbClr val="425690">
                  <a:lumMod val="40000"/>
                  <a:lumOff val="6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97" name="Oval 296">
                <a:extLst>
                  <a:ext uri="{FF2B5EF4-FFF2-40B4-BE49-F238E27FC236}">
                    <a16:creationId xmlns:a16="http://schemas.microsoft.com/office/drawing/2014/main" id="{D93AFCDE-FB06-45B3-A1B8-DEBB3ACC04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5203" y="1510641"/>
                <a:ext cx="1371600" cy="822959"/>
              </a:xfrm>
              <a:prstGeom prst="ellipse">
                <a:avLst/>
              </a:prstGeom>
              <a:solidFill>
                <a:srgbClr val="425690">
                  <a:lumMod val="40000"/>
                  <a:lumOff val="6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98" name="Oval 297">
                <a:extLst>
                  <a:ext uri="{FF2B5EF4-FFF2-40B4-BE49-F238E27FC236}">
                    <a16:creationId xmlns:a16="http://schemas.microsoft.com/office/drawing/2014/main" id="{8BE5D3AB-6DB8-4943-B2C9-252F22528C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2160" y="5198329"/>
                <a:ext cx="1371600" cy="822959"/>
              </a:xfrm>
              <a:prstGeom prst="ellipse">
                <a:avLst/>
              </a:prstGeom>
              <a:solidFill>
                <a:srgbClr val="425690">
                  <a:lumMod val="40000"/>
                  <a:lumOff val="6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99" name="Oval 298">
                <a:extLst>
                  <a:ext uri="{FF2B5EF4-FFF2-40B4-BE49-F238E27FC236}">
                    <a16:creationId xmlns:a16="http://schemas.microsoft.com/office/drawing/2014/main" id="{959237FB-4666-4AF5-85DF-2DDC253688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39676" y="2991611"/>
                <a:ext cx="1371600" cy="822959"/>
              </a:xfrm>
              <a:prstGeom prst="ellipse">
                <a:avLst/>
              </a:prstGeom>
              <a:solidFill>
                <a:srgbClr val="425690">
                  <a:lumMod val="40000"/>
                  <a:lumOff val="6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300" name="Oval 299">
                <a:extLst>
                  <a:ext uri="{FF2B5EF4-FFF2-40B4-BE49-F238E27FC236}">
                    <a16:creationId xmlns:a16="http://schemas.microsoft.com/office/drawing/2014/main" id="{3EB3C594-DB86-45B8-99B9-19C6C66884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2160" y="1936058"/>
                <a:ext cx="1371600" cy="822959"/>
              </a:xfrm>
              <a:prstGeom prst="ellipse">
                <a:avLst/>
              </a:prstGeom>
              <a:solidFill>
                <a:srgbClr val="425690">
                  <a:lumMod val="40000"/>
                  <a:lumOff val="6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301" name="Oval 300">
                <a:extLst>
                  <a:ext uri="{FF2B5EF4-FFF2-40B4-BE49-F238E27FC236}">
                    <a16:creationId xmlns:a16="http://schemas.microsoft.com/office/drawing/2014/main" id="{DFBE1E68-5F8D-45A2-BF4E-B3147B5993D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386128" y="3140968"/>
                <a:ext cx="2275840" cy="1463040"/>
              </a:xfrm>
              <a:prstGeom prst="ellipse">
                <a:avLst/>
              </a:prstGeom>
              <a:solidFill>
                <a:srgbClr val="FFFF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Distribution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Model</a:t>
                </a:r>
              </a:p>
            </p:txBody>
          </p:sp>
          <p:sp>
            <p:nvSpPr>
              <p:cNvPr id="302" name="Oval 301">
                <a:extLst>
                  <a:ext uri="{FF2B5EF4-FFF2-40B4-BE49-F238E27FC236}">
                    <a16:creationId xmlns:a16="http://schemas.microsoft.com/office/drawing/2014/main" id="{F193D030-4F62-4DB3-9304-EFEFB7CC74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1448" y="1510641"/>
                <a:ext cx="1371600" cy="822959"/>
              </a:xfrm>
              <a:prstGeom prst="ellipse">
                <a:avLst/>
              </a:prstGeom>
              <a:solidFill>
                <a:srgbClr val="425690">
                  <a:lumMod val="40000"/>
                  <a:lumOff val="6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303" name="Oval 302">
                <a:extLst>
                  <a:ext uri="{FF2B5EF4-FFF2-40B4-BE49-F238E27FC236}">
                    <a16:creationId xmlns:a16="http://schemas.microsoft.com/office/drawing/2014/main" id="{205C0853-B61E-409C-917B-78F8DF0C82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8492" y="2991611"/>
                <a:ext cx="1371600" cy="822959"/>
              </a:xfrm>
              <a:prstGeom prst="ellipse">
                <a:avLst/>
              </a:prstGeom>
              <a:solidFill>
                <a:srgbClr val="425690">
                  <a:lumMod val="40000"/>
                  <a:lumOff val="6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304" name="Oval 303">
                <a:extLst>
                  <a:ext uri="{FF2B5EF4-FFF2-40B4-BE49-F238E27FC236}">
                    <a16:creationId xmlns:a16="http://schemas.microsoft.com/office/drawing/2014/main" id="{51B3BF3E-4AC3-4F36-9F2E-6884166BB4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30169" y="4069874"/>
                <a:ext cx="1371600" cy="822959"/>
              </a:xfrm>
              <a:prstGeom prst="ellipse">
                <a:avLst/>
              </a:prstGeom>
              <a:solidFill>
                <a:srgbClr val="425690">
                  <a:lumMod val="40000"/>
                  <a:lumOff val="6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305" name="Oval 304">
                <a:extLst>
                  <a:ext uri="{FF2B5EF4-FFF2-40B4-BE49-F238E27FC236}">
                    <a16:creationId xmlns:a16="http://schemas.microsoft.com/office/drawing/2014/main" id="{C047A667-00DF-4594-902D-A23FA54198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85316" y="5198329"/>
                <a:ext cx="1371600" cy="822959"/>
              </a:xfrm>
              <a:prstGeom prst="ellipse">
                <a:avLst/>
              </a:prstGeom>
              <a:solidFill>
                <a:srgbClr val="425690">
                  <a:lumMod val="40000"/>
                  <a:lumOff val="6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306" name="Oval 305">
                <a:extLst>
                  <a:ext uri="{FF2B5EF4-FFF2-40B4-BE49-F238E27FC236}">
                    <a16:creationId xmlns:a16="http://schemas.microsoft.com/office/drawing/2014/main" id="{43BFA7C5-7C84-486D-822E-6E443B98BD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2287" y="5611996"/>
                <a:ext cx="1371600" cy="822959"/>
              </a:xfrm>
              <a:prstGeom prst="ellipse">
                <a:avLst/>
              </a:prstGeom>
              <a:solidFill>
                <a:srgbClr val="425690">
                  <a:lumMod val="40000"/>
                  <a:lumOff val="6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307" name="Oval 306">
                <a:extLst>
                  <a:ext uri="{FF2B5EF4-FFF2-40B4-BE49-F238E27FC236}">
                    <a16:creationId xmlns:a16="http://schemas.microsoft.com/office/drawing/2014/main" id="{5883253A-EF87-46EB-9CAB-865CF9081D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5576" y="4069874"/>
                <a:ext cx="1371600" cy="822959"/>
              </a:xfrm>
              <a:prstGeom prst="ellipse">
                <a:avLst/>
              </a:prstGeom>
              <a:solidFill>
                <a:srgbClr val="425690">
                  <a:lumMod val="40000"/>
                  <a:lumOff val="6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308" name="Group 307">
              <a:extLst>
                <a:ext uri="{FF2B5EF4-FFF2-40B4-BE49-F238E27FC236}">
                  <a16:creationId xmlns:a16="http://schemas.microsoft.com/office/drawing/2014/main" id="{5C12BCEA-2A55-4BA7-8512-DE5422010F84}"/>
                </a:ext>
              </a:extLst>
            </p:cNvPr>
            <p:cNvGrpSpPr/>
            <p:nvPr/>
          </p:nvGrpSpPr>
          <p:grpSpPr>
            <a:xfrm>
              <a:off x="6346466" y="3985389"/>
              <a:ext cx="2160000" cy="1080000"/>
              <a:chOff x="633868" y="1475966"/>
              <a:chExt cx="7795802" cy="4946578"/>
            </a:xfrm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3600000" lon="0" rev="0"/>
              </a:camera>
              <a:lightRig rig="threePt" dir="t"/>
            </a:scene3d>
          </p:grpSpPr>
          <p:sp>
            <p:nvSpPr>
              <p:cNvPr id="309" name="Partial Circle 308">
                <a:extLst>
                  <a:ext uri="{FF2B5EF4-FFF2-40B4-BE49-F238E27FC236}">
                    <a16:creationId xmlns:a16="http://schemas.microsoft.com/office/drawing/2014/main" id="{0FC591CB-B258-458A-9663-CBEF93FF5BCF}"/>
                  </a:ext>
                </a:extLst>
              </p:cNvPr>
              <p:cNvSpPr/>
              <p:nvPr/>
            </p:nvSpPr>
            <p:spPr bwMode="auto">
              <a:xfrm flipV="1">
                <a:off x="677413" y="1484784"/>
                <a:ext cx="7680960" cy="4937760"/>
              </a:xfrm>
              <a:prstGeom prst="pie">
                <a:avLst>
                  <a:gd name="adj1" fmla="val 19897109"/>
                  <a:gd name="adj2" fmla="val 1775671"/>
                </a:avLst>
              </a:prstGeom>
              <a:solidFill>
                <a:srgbClr val="001E5F"/>
              </a:solidFill>
              <a:ln w="2857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310" name="Partial Circle 309">
                <a:extLst>
                  <a:ext uri="{FF2B5EF4-FFF2-40B4-BE49-F238E27FC236}">
                    <a16:creationId xmlns:a16="http://schemas.microsoft.com/office/drawing/2014/main" id="{D29FE73D-9F88-4A49-95D0-8AD15A6CD2D7}"/>
                  </a:ext>
                </a:extLst>
              </p:cNvPr>
              <p:cNvSpPr/>
              <p:nvPr/>
            </p:nvSpPr>
            <p:spPr bwMode="auto">
              <a:xfrm flipH="1" flipV="1">
                <a:off x="677413" y="1484784"/>
                <a:ext cx="7680960" cy="4937760"/>
              </a:xfrm>
              <a:prstGeom prst="pie">
                <a:avLst>
                  <a:gd name="adj1" fmla="val 19848232"/>
                  <a:gd name="adj2" fmla="val 1770509"/>
                </a:avLst>
              </a:prstGeom>
              <a:solidFill>
                <a:srgbClr val="001E5F"/>
              </a:solidFill>
              <a:ln w="2857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311" name="Partial Circle 310">
                <a:extLst>
                  <a:ext uri="{FF2B5EF4-FFF2-40B4-BE49-F238E27FC236}">
                    <a16:creationId xmlns:a16="http://schemas.microsoft.com/office/drawing/2014/main" id="{0DDB5744-FE57-495F-9210-72796ADB0A40}"/>
                  </a:ext>
                </a:extLst>
              </p:cNvPr>
              <p:cNvSpPr/>
              <p:nvPr/>
            </p:nvSpPr>
            <p:spPr bwMode="auto">
              <a:xfrm flipV="1">
                <a:off x="677413" y="1484784"/>
                <a:ext cx="7680960" cy="4937760"/>
              </a:xfrm>
              <a:prstGeom prst="pie">
                <a:avLst>
                  <a:gd name="adj1" fmla="val 1774230"/>
                  <a:gd name="adj2" fmla="val 9047109"/>
                </a:avLst>
              </a:prstGeom>
              <a:solidFill>
                <a:srgbClr val="001E5F"/>
              </a:solidFill>
              <a:ln w="2857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312" name="Partial Circle 311">
                <a:extLst>
                  <a:ext uri="{FF2B5EF4-FFF2-40B4-BE49-F238E27FC236}">
                    <a16:creationId xmlns:a16="http://schemas.microsoft.com/office/drawing/2014/main" id="{EB457EB9-CFDC-44F8-A30F-69B573725C05}"/>
                  </a:ext>
                </a:extLst>
              </p:cNvPr>
              <p:cNvSpPr/>
              <p:nvPr/>
            </p:nvSpPr>
            <p:spPr bwMode="auto">
              <a:xfrm>
                <a:off x="677413" y="1484784"/>
                <a:ext cx="7680960" cy="4937760"/>
              </a:xfrm>
              <a:prstGeom prst="pie">
                <a:avLst>
                  <a:gd name="adj1" fmla="val 1714745"/>
                  <a:gd name="adj2" fmla="val 9055861"/>
                </a:avLst>
              </a:prstGeom>
              <a:solidFill>
                <a:srgbClr val="001E5F"/>
              </a:solidFill>
              <a:ln w="2857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313" name="Oval 312">
                <a:extLst>
                  <a:ext uri="{FF2B5EF4-FFF2-40B4-BE49-F238E27FC236}">
                    <a16:creationId xmlns:a16="http://schemas.microsoft.com/office/drawing/2014/main" id="{2E01FF0F-5F9A-4BE6-9065-C5DFE24D0A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40950" y="3539486"/>
                <a:ext cx="1188720" cy="822959"/>
              </a:xfrm>
              <a:prstGeom prst="ellipse">
                <a:avLst/>
              </a:prstGeom>
              <a:solidFill>
                <a:srgbClr val="001E5F">
                  <a:lumMod val="25000"/>
                  <a:lumOff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314" name="Oval 313">
                <a:extLst>
                  <a:ext uri="{FF2B5EF4-FFF2-40B4-BE49-F238E27FC236}">
                    <a16:creationId xmlns:a16="http://schemas.microsoft.com/office/drawing/2014/main" id="{761BBD8C-B6A4-4EB1-BFFC-1AFCDDAAD3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0874" y="5252597"/>
                <a:ext cx="1188720" cy="822959"/>
              </a:xfrm>
              <a:prstGeom prst="ellipse">
                <a:avLst/>
              </a:prstGeom>
              <a:solidFill>
                <a:srgbClr val="001E5F">
                  <a:lumMod val="25000"/>
                  <a:lumOff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315" name="Oval 314">
                <a:extLst>
                  <a:ext uri="{FF2B5EF4-FFF2-40B4-BE49-F238E27FC236}">
                    <a16:creationId xmlns:a16="http://schemas.microsoft.com/office/drawing/2014/main" id="{949614B1-F2A4-4C48-848D-80F7EAED8E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22902" y="5252597"/>
                <a:ext cx="1188720" cy="822959"/>
              </a:xfrm>
              <a:prstGeom prst="ellipse">
                <a:avLst/>
              </a:prstGeom>
              <a:solidFill>
                <a:srgbClr val="001E5F">
                  <a:lumMod val="25000"/>
                  <a:lumOff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316" name="Oval 315">
                <a:extLst>
                  <a:ext uri="{FF2B5EF4-FFF2-40B4-BE49-F238E27FC236}">
                    <a16:creationId xmlns:a16="http://schemas.microsoft.com/office/drawing/2014/main" id="{56F216E7-893A-4AC6-BB6F-8648276215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0847" y="2611112"/>
                <a:ext cx="1188720" cy="822959"/>
              </a:xfrm>
              <a:prstGeom prst="ellipse">
                <a:avLst/>
              </a:prstGeom>
              <a:solidFill>
                <a:srgbClr val="001E5F">
                  <a:lumMod val="25000"/>
                  <a:lumOff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317" name="Oval 316">
                <a:extLst>
                  <a:ext uri="{FF2B5EF4-FFF2-40B4-BE49-F238E27FC236}">
                    <a16:creationId xmlns:a16="http://schemas.microsoft.com/office/drawing/2014/main" id="{D0C38FB9-F294-466C-9701-F8F62FDE1C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0874" y="1813953"/>
                <a:ext cx="1188720" cy="822959"/>
              </a:xfrm>
              <a:prstGeom prst="ellipse">
                <a:avLst/>
              </a:prstGeom>
              <a:solidFill>
                <a:srgbClr val="001E5F">
                  <a:lumMod val="25000"/>
                  <a:lumOff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318" name="Oval 317">
                <a:extLst>
                  <a:ext uri="{FF2B5EF4-FFF2-40B4-BE49-F238E27FC236}">
                    <a16:creationId xmlns:a16="http://schemas.microsoft.com/office/drawing/2014/main" id="{A6837240-EA26-4A81-8C60-F93A729C63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0847" y="4467859"/>
                <a:ext cx="1188720" cy="822959"/>
              </a:xfrm>
              <a:prstGeom prst="ellipse">
                <a:avLst/>
              </a:prstGeom>
              <a:solidFill>
                <a:srgbClr val="001E5F">
                  <a:lumMod val="25000"/>
                  <a:lumOff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319" name="Oval 318">
                <a:extLst>
                  <a:ext uri="{FF2B5EF4-FFF2-40B4-BE49-F238E27FC236}">
                    <a16:creationId xmlns:a16="http://schemas.microsoft.com/office/drawing/2014/main" id="{E81E9AF1-C120-45EF-98D8-E765C0FBBB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69430" y="2611112"/>
                <a:ext cx="1188720" cy="822959"/>
              </a:xfrm>
              <a:prstGeom prst="ellipse">
                <a:avLst/>
              </a:prstGeom>
              <a:solidFill>
                <a:srgbClr val="001E5F">
                  <a:lumMod val="25000"/>
                  <a:lumOff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320" name="Oval 319">
                <a:extLst>
                  <a:ext uri="{FF2B5EF4-FFF2-40B4-BE49-F238E27FC236}">
                    <a16:creationId xmlns:a16="http://schemas.microsoft.com/office/drawing/2014/main" id="{0ED33649-0A2D-4A84-B353-D87830C0DA0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386128" y="3140968"/>
                <a:ext cx="2275840" cy="1463040"/>
              </a:xfrm>
              <a:prstGeom prst="ellipse">
                <a:avLst/>
              </a:prstGeom>
              <a:solidFill>
                <a:srgbClr val="FFFF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Product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Model</a:t>
                </a:r>
              </a:p>
            </p:txBody>
          </p:sp>
          <p:sp>
            <p:nvSpPr>
              <p:cNvPr id="321" name="Oval 320">
                <a:extLst>
                  <a:ext uri="{FF2B5EF4-FFF2-40B4-BE49-F238E27FC236}">
                    <a16:creationId xmlns:a16="http://schemas.microsoft.com/office/drawing/2014/main" id="{475F7001-FE20-4C1E-A5FE-62BF8E4C46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7416" y="5599585"/>
                <a:ext cx="1188720" cy="822959"/>
              </a:xfrm>
              <a:prstGeom prst="ellipse">
                <a:avLst/>
              </a:prstGeom>
              <a:solidFill>
                <a:srgbClr val="001E5F">
                  <a:lumMod val="25000"/>
                  <a:lumOff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322" name="Oval 321">
                <a:extLst>
                  <a:ext uri="{FF2B5EF4-FFF2-40B4-BE49-F238E27FC236}">
                    <a16:creationId xmlns:a16="http://schemas.microsoft.com/office/drawing/2014/main" id="{A6A95F8D-66ED-4446-9BF5-72E924B15F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22902" y="1813953"/>
                <a:ext cx="1188720" cy="822959"/>
              </a:xfrm>
              <a:prstGeom prst="ellipse">
                <a:avLst/>
              </a:prstGeom>
              <a:solidFill>
                <a:srgbClr val="001E5F">
                  <a:lumMod val="25000"/>
                  <a:lumOff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323" name="Oval 322">
                <a:extLst>
                  <a:ext uri="{FF2B5EF4-FFF2-40B4-BE49-F238E27FC236}">
                    <a16:creationId xmlns:a16="http://schemas.microsoft.com/office/drawing/2014/main" id="{B2B8EAFA-EE47-47FF-8B05-72AAF6DFB5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3868" y="3539485"/>
                <a:ext cx="1188720" cy="822959"/>
              </a:xfrm>
              <a:prstGeom prst="ellipse">
                <a:avLst/>
              </a:prstGeom>
              <a:solidFill>
                <a:srgbClr val="001E5F">
                  <a:lumMod val="25000"/>
                  <a:lumOff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324" name="Oval 323">
                <a:extLst>
                  <a:ext uri="{FF2B5EF4-FFF2-40B4-BE49-F238E27FC236}">
                    <a16:creationId xmlns:a16="http://schemas.microsoft.com/office/drawing/2014/main" id="{8ACD5BEE-16D0-41BD-9F78-D07C6A398A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5856" y="5599585"/>
                <a:ext cx="1188720" cy="822959"/>
              </a:xfrm>
              <a:prstGeom prst="ellipse">
                <a:avLst/>
              </a:prstGeom>
              <a:solidFill>
                <a:srgbClr val="001E5F">
                  <a:lumMod val="25000"/>
                  <a:lumOff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325" name="Oval 324">
                <a:extLst>
                  <a:ext uri="{FF2B5EF4-FFF2-40B4-BE49-F238E27FC236}">
                    <a16:creationId xmlns:a16="http://schemas.microsoft.com/office/drawing/2014/main" id="{C85954A1-919B-4CBF-81E0-ABE7E23F1B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69430" y="4467859"/>
                <a:ext cx="1188720" cy="822959"/>
              </a:xfrm>
              <a:prstGeom prst="ellipse">
                <a:avLst/>
              </a:prstGeom>
              <a:solidFill>
                <a:srgbClr val="001E5F">
                  <a:lumMod val="25000"/>
                  <a:lumOff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326" name="Oval 325">
                <a:extLst>
                  <a:ext uri="{FF2B5EF4-FFF2-40B4-BE49-F238E27FC236}">
                    <a16:creationId xmlns:a16="http://schemas.microsoft.com/office/drawing/2014/main" id="{FCA969BF-B5D4-47FF-87A8-F4F7E4AC1F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5856" y="1475966"/>
                <a:ext cx="1188720" cy="822959"/>
              </a:xfrm>
              <a:prstGeom prst="ellipse">
                <a:avLst/>
              </a:prstGeom>
              <a:solidFill>
                <a:srgbClr val="001E5F">
                  <a:lumMod val="25000"/>
                  <a:lumOff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327" name="Oval 326">
                <a:extLst>
                  <a:ext uri="{FF2B5EF4-FFF2-40B4-BE49-F238E27FC236}">
                    <a16:creationId xmlns:a16="http://schemas.microsoft.com/office/drawing/2014/main" id="{5742EEAE-F0F1-45E9-BE02-633101E7B8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12289" y="1480514"/>
                <a:ext cx="1188720" cy="822959"/>
              </a:xfrm>
              <a:prstGeom prst="ellipse">
                <a:avLst/>
              </a:prstGeom>
              <a:solidFill>
                <a:srgbClr val="001E5F">
                  <a:lumMod val="25000"/>
                  <a:lumOff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8F3F43D7-A12D-459B-9566-9708F3273B29}"/>
              </a:ext>
            </a:extLst>
          </p:cNvPr>
          <p:cNvGrpSpPr/>
          <p:nvPr/>
        </p:nvGrpSpPr>
        <p:grpSpPr>
          <a:xfrm>
            <a:off x="58186" y="52818"/>
            <a:ext cx="7680960" cy="4937760"/>
            <a:chOff x="683568" y="1484784"/>
            <a:chExt cx="7680960" cy="4937760"/>
          </a:xfrm>
        </p:grpSpPr>
        <p:sp>
          <p:nvSpPr>
            <p:cNvPr id="117" name="Partial Circle 116">
              <a:extLst>
                <a:ext uri="{FF2B5EF4-FFF2-40B4-BE49-F238E27FC236}">
                  <a16:creationId xmlns:a16="http://schemas.microsoft.com/office/drawing/2014/main" id="{CD05B681-FCE4-4A44-B9EE-826E447314B7}"/>
                </a:ext>
              </a:extLst>
            </p:cNvPr>
            <p:cNvSpPr/>
            <p:nvPr/>
          </p:nvSpPr>
          <p:spPr bwMode="auto">
            <a:xfrm flipH="1">
              <a:off x="683568" y="1484784"/>
              <a:ext cx="7680960" cy="4937760"/>
            </a:xfrm>
            <a:prstGeom prst="pie">
              <a:avLst>
                <a:gd name="adj1" fmla="val 16192581"/>
                <a:gd name="adj2" fmla="val 16288"/>
              </a:avLst>
            </a:prstGeom>
            <a:solidFill>
              <a:srgbClr val="001E5F">
                <a:lumMod val="75000"/>
                <a:lumOff val="25000"/>
              </a:srgbClr>
            </a:solidFill>
            <a:ln w="2857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4490DF48-CF16-409E-BBDA-E64E1BC98D58}"/>
                </a:ext>
              </a:extLst>
            </p:cNvPr>
            <p:cNvSpPr txBox="1"/>
            <p:nvPr/>
          </p:nvSpPr>
          <p:spPr>
            <a:xfrm>
              <a:off x="1884964" y="2461087"/>
              <a:ext cx="2133918" cy="11541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rPr>
                <a:t>Digital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rPr>
                <a:t>Disintermediation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rPr>
                <a:t>Can the middleman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rPr>
                <a:t>be cut out?</a:t>
              </a: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993B9252-A8F8-4591-8ED9-6B0A1D0600C5}"/>
              </a:ext>
            </a:extLst>
          </p:cNvPr>
          <p:cNvGrpSpPr/>
          <p:nvPr/>
        </p:nvGrpSpPr>
        <p:grpSpPr>
          <a:xfrm>
            <a:off x="58186" y="52818"/>
            <a:ext cx="7680960" cy="4937760"/>
            <a:chOff x="683568" y="1484784"/>
            <a:chExt cx="7680960" cy="4937760"/>
          </a:xfrm>
        </p:grpSpPr>
        <p:sp>
          <p:nvSpPr>
            <p:cNvPr id="120" name="Partial Circle 119">
              <a:extLst>
                <a:ext uri="{FF2B5EF4-FFF2-40B4-BE49-F238E27FC236}">
                  <a16:creationId xmlns:a16="http://schemas.microsoft.com/office/drawing/2014/main" id="{B5C14390-0996-4BAA-8711-B54773460B1A}"/>
                </a:ext>
              </a:extLst>
            </p:cNvPr>
            <p:cNvSpPr/>
            <p:nvPr/>
          </p:nvSpPr>
          <p:spPr bwMode="auto">
            <a:xfrm>
              <a:off x="683568" y="1484784"/>
              <a:ext cx="7680960" cy="4937760"/>
            </a:xfrm>
            <a:prstGeom prst="pie">
              <a:avLst>
                <a:gd name="adj1" fmla="val 16192581"/>
                <a:gd name="adj2" fmla="val 21593113"/>
              </a:avLst>
            </a:prstGeom>
            <a:solidFill>
              <a:srgbClr val="001E5F">
                <a:lumMod val="75000"/>
                <a:lumOff val="25000"/>
              </a:srgbClr>
            </a:solidFill>
            <a:ln w="2857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206D59F6-EF05-400A-ABE4-7A47B0047F26}"/>
                </a:ext>
              </a:extLst>
            </p:cNvPr>
            <p:cNvSpPr txBox="1"/>
            <p:nvPr/>
          </p:nvSpPr>
          <p:spPr>
            <a:xfrm>
              <a:off x="5173419" y="2461087"/>
              <a:ext cx="1774845" cy="11541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rPr>
                <a:t>Digital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rPr>
                <a:t>Intermediation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rPr>
                <a:t>Can a middleman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rPr>
                <a:t>be created?</a:t>
              </a: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B83B78B9-0636-4208-BA45-7816E7A4A6D8}"/>
              </a:ext>
            </a:extLst>
          </p:cNvPr>
          <p:cNvGrpSpPr/>
          <p:nvPr/>
        </p:nvGrpSpPr>
        <p:grpSpPr>
          <a:xfrm>
            <a:off x="58186" y="52818"/>
            <a:ext cx="7680960" cy="4937760"/>
            <a:chOff x="683568" y="1484784"/>
            <a:chExt cx="7680960" cy="4937760"/>
          </a:xfrm>
        </p:grpSpPr>
        <p:sp>
          <p:nvSpPr>
            <p:cNvPr id="123" name="Partial Circle 122">
              <a:extLst>
                <a:ext uri="{FF2B5EF4-FFF2-40B4-BE49-F238E27FC236}">
                  <a16:creationId xmlns:a16="http://schemas.microsoft.com/office/drawing/2014/main" id="{BF8AA44D-C8BA-46AA-B8B0-1223817B0F09}"/>
                </a:ext>
              </a:extLst>
            </p:cNvPr>
            <p:cNvSpPr/>
            <p:nvPr/>
          </p:nvSpPr>
          <p:spPr bwMode="auto">
            <a:xfrm>
              <a:off x="683568" y="1484784"/>
              <a:ext cx="7680960" cy="4937760"/>
            </a:xfrm>
            <a:prstGeom prst="pie">
              <a:avLst>
                <a:gd name="adj1" fmla="val 5401967"/>
                <a:gd name="adj2" fmla="val 10770471"/>
              </a:avLst>
            </a:prstGeom>
            <a:solidFill>
              <a:srgbClr val="001E5F">
                <a:lumMod val="75000"/>
                <a:lumOff val="25000"/>
              </a:srgbClr>
            </a:solidFill>
            <a:ln w="2857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D7CBC32F-2DFB-44BF-ADCE-8A46E159035A}"/>
                </a:ext>
              </a:extLst>
            </p:cNvPr>
            <p:cNvSpPr txBox="1"/>
            <p:nvPr/>
          </p:nvSpPr>
          <p:spPr>
            <a:xfrm>
              <a:off x="2123728" y="4197919"/>
              <a:ext cx="2125903" cy="11156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rPr>
                <a:t>Digital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rPr>
                <a:t>Transportation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rPr>
                <a:t>Can physical distribution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rPr>
                <a:t>be cut out?</a:t>
              </a: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AB7201A1-3211-47BA-811D-34B21F08511F}"/>
              </a:ext>
            </a:extLst>
          </p:cNvPr>
          <p:cNvGrpSpPr/>
          <p:nvPr/>
        </p:nvGrpSpPr>
        <p:grpSpPr>
          <a:xfrm>
            <a:off x="58186" y="52818"/>
            <a:ext cx="7680960" cy="4937760"/>
            <a:chOff x="683568" y="1484784"/>
            <a:chExt cx="7680960" cy="4937760"/>
          </a:xfrm>
        </p:grpSpPr>
        <p:sp>
          <p:nvSpPr>
            <p:cNvPr id="126" name="Partial Circle 125">
              <a:extLst>
                <a:ext uri="{FF2B5EF4-FFF2-40B4-BE49-F238E27FC236}">
                  <a16:creationId xmlns:a16="http://schemas.microsoft.com/office/drawing/2014/main" id="{8865E370-9787-44AD-A727-2985F20DEDBB}"/>
                </a:ext>
              </a:extLst>
            </p:cNvPr>
            <p:cNvSpPr/>
            <p:nvPr/>
          </p:nvSpPr>
          <p:spPr bwMode="auto">
            <a:xfrm>
              <a:off x="683568" y="1484784"/>
              <a:ext cx="7680960" cy="4937760"/>
            </a:xfrm>
            <a:prstGeom prst="pie">
              <a:avLst>
                <a:gd name="adj1" fmla="val 977"/>
                <a:gd name="adj2" fmla="val 5408268"/>
              </a:avLst>
            </a:prstGeom>
            <a:solidFill>
              <a:srgbClr val="001E5F">
                <a:lumMod val="75000"/>
                <a:lumOff val="25000"/>
              </a:srgbClr>
            </a:solidFill>
            <a:ln w="2857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2445F87D-5204-4C24-BD70-D447BE875FEE}"/>
                </a:ext>
              </a:extLst>
            </p:cNvPr>
            <p:cNvSpPr txBox="1"/>
            <p:nvPr/>
          </p:nvSpPr>
          <p:spPr>
            <a:xfrm>
              <a:off x="5228469" y="4197919"/>
              <a:ext cx="1377300" cy="1115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rPr>
                <a:t>Digital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rPr>
                <a:t>Immediacy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rPr>
                <a:t>Can time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rPr>
                <a:t>be cut out?</a:t>
              </a:r>
            </a:p>
          </p:txBody>
        </p:sp>
      </p:grpSp>
      <p:sp>
        <p:nvSpPr>
          <p:cNvPr id="128" name="Oval 127">
            <a:extLst>
              <a:ext uri="{FF2B5EF4-FFF2-40B4-BE49-F238E27FC236}">
                <a16:creationId xmlns:a16="http://schemas.microsoft.com/office/drawing/2014/main" id="{28442E0D-BF4B-4108-BDC2-33895F90A3D2}"/>
              </a:ext>
            </a:extLst>
          </p:cNvPr>
          <p:cNvSpPr>
            <a:spLocks/>
          </p:cNvSpPr>
          <p:nvPr/>
        </p:nvSpPr>
        <p:spPr bwMode="auto">
          <a:xfrm>
            <a:off x="4056066" y="4180030"/>
            <a:ext cx="1371600" cy="822959"/>
          </a:xfrm>
          <a:prstGeom prst="ellipse">
            <a:avLst/>
          </a:prstGeom>
          <a:solidFill>
            <a:srgbClr val="001E5F">
              <a:lumMod val="10000"/>
              <a:lumOff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On Demand</a:t>
            </a:r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98F07C66-8AC6-44EF-A8A2-7DFF86E02342}"/>
              </a:ext>
            </a:extLst>
          </p:cNvPr>
          <p:cNvSpPr>
            <a:spLocks/>
          </p:cNvSpPr>
          <p:nvPr/>
        </p:nvSpPr>
        <p:spPr bwMode="auto">
          <a:xfrm>
            <a:off x="1062850" y="504092"/>
            <a:ext cx="1371600" cy="822959"/>
          </a:xfrm>
          <a:prstGeom prst="ellipse">
            <a:avLst/>
          </a:prstGeom>
          <a:solidFill>
            <a:srgbClr val="001E5F">
              <a:lumMod val="10000"/>
              <a:lumOff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Direct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Marketing</a:t>
            </a:r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F1F559EA-9E62-4725-A5BF-3D0796B339C0}"/>
              </a:ext>
            </a:extLst>
          </p:cNvPr>
          <p:cNvSpPr>
            <a:spLocks/>
          </p:cNvSpPr>
          <p:nvPr/>
        </p:nvSpPr>
        <p:spPr bwMode="auto">
          <a:xfrm>
            <a:off x="2379821" y="78675"/>
            <a:ext cx="1371600" cy="822959"/>
          </a:xfrm>
          <a:prstGeom prst="ellipse">
            <a:avLst/>
          </a:prstGeom>
          <a:solidFill>
            <a:srgbClr val="001E5F">
              <a:lumMod val="10000"/>
              <a:lumOff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Direct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Sales</a:t>
            </a:r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6D07645E-3AA5-4D4A-AE32-2A8C4659AA30}"/>
              </a:ext>
            </a:extLst>
          </p:cNvPr>
          <p:cNvSpPr>
            <a:spLocks/>
          </p:cNvSpPr>
          <p:nvPr/>
        </p:nvSpPr>
        <p:spPr bwMode="auto">
          <a:xfrm>
            <a:off x="5386778" y="3766363"/>
            <a:ext cx="1371600" cy="822959"/>
          </a:xfrm>
          <a:prstGeom prst="ellipse">
            <a:avLst/>
          </a:prstGeom>
          <a:solidFill>
            <a:srgbClr val="001E5F">
              <a:lumMod val="10000"/>
              <a:lumOff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Automated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Replenishment</a:t>
            </a:r>
          </a:p>
        </p:txBody>
      </p:sp>
      <p:sp>
        <p:nvSpPr>
          <p:cNvPr id="132" name="Oval 131">
            <a:extLst>
              <a:ext uri="{FF2B5EF4-FFF2-40B4-BE49-F238E27FC236}">
                <a16:creationId xmlns:a16="http://schemas.microsoft.com/office/drawing/2014/main" id="{23E08297-024A-4D8D-8315-3151D6DB3AFF}"/>
              </a:ext>
            </a:extLst>
          </p:cNvPr>
          <p:cNvSpPr>
            <a:spLocks/>
          </p:cNvSpPr>
          <p:nvPr/>
        </p:nvSpPr>
        <p:spPr bwMode="auto">
          <a:xfrm>
            <a:off x="6314294" y="1559645"/>
            <a:ext cx="1371600" cy="822959"/>
          </a:xfrm>
          <a:prstGeom prst="ellipse">
            <a:avLst/>
          </a:prstGeom>
          <a:solidFill>
            <a:srgbClr val="001E5F">
              <a:lumMod val="10000"/>
              <a:lumOff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Platform</a:t>
            </a:r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85584575-72B4-4271-A32F-68BD30B2D257}"/>
              </a:ext>
            </a:extLst>
          </p:cNvPr>
          <p:cNvSpPr>
            <a:spLocks/>
          </p:cNvSpPr>
          <p:nvPr/>
        </p:nvSpPr>
        <p:spPr bwMode="auto">
          <a:xfrm>
            <a:off x="5386778" y="504092"/>
            <a:ext cx="1371600" cy="822959"/>
          </a:xfrm>
          <a:prstGeom prst="ellipse">
            <a:avLst/>
          </a:prstGeom>
          <a:solidFill>
            <a:srgbClr val="001E5F">
              <a:lumMod val="10000"/>
              <a:lumOff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Portal</a:t>
            </a:r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DCB6A411-25AC-4051-A05C-08CD024371E8}"/>
              </a:ext>
            </a:extLst>
          </p:cNvPr>
          <p:cNvSpPr>
            <a:spLocks noChangeAspect="1"/>
          </p:cNvSpPr>
          <p:nvPr/>
        </p:nvSpPr>
        <p:spPr bwMode="auto">
          <a:xfrm>
            <a:off x="2760746" y="1709002"/>
            <a:ext cx="2275840" cy="146304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Digital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Distribution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Model</a:t>
            </a:r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45FC6EAF-D0E9-4C95-B1C1-E78D9898DC23}"/>
              </a:ext>
            </a:extLst>
          </p:cNvPr>
          <p:cNvSpPr>
            <a:spLocks/>
          </p:cNvSpPr>
          <p:nvPr/>
        </p:nvSpPr>
        <p:spPr bwMode="auto">
          <a:xfrm>
            <a:off x="4056066" y="78675"/>
            <a:ext cx="1371600" cy="822959"/>
          </a:xfrm>
          <a:prstGeom prst="ellipse">
            <a:avLst/>
          </a:prstGeom>
          <a:solidFill>
            <a:srgbClr val="001E5F">
              <a:lumMod val="10000"/>
              <a:lumOff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0" cap="none" spc="0" normalizeH="0" baseline="0" noProof="0" dirty="0" err="1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Webshop</a:t>
            </a:r>
            <a:endParaRPr kumimoji="0" lang="en-US" sz="13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36" name="Oval 135">
            <a:extLst>
              <a:ext uri="{FF2B5EF4-FFF2-40B4-BE49-F238E27FC236}">
                <a16:creationId xmlns:a16="http://schemas.microsoft.com/office/drawing/2014/main" id="{F37DAB56-4D68-4B8D-806D-6D3C67C0E872}"/>
              </a:ext>
            </a:extLst>
          </p:cNvPr>
          <p:cNvSpPr>
            <a:spLocks/>
          </p:cNvSpPr>
          <p:nvPr/>
        </p:nvSpPr>
        <p:spPr bwMode="auto">
          <a:xfrm>
            <a:off x="133110" y="1559645"/>
            <a:ext cx="1371600" cy="822959"/>
          </a:xfrm>
          <a:prstGeom prst="ellipse">
            <a:avLst/>
          </a:prstGeom>
          <a:solidFill>
            <a:srgbClr val="001E5F">
              <a:lumMod val="10000"/>
              <a:lumOff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Direct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Sourcing</a:t>
            </a:r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id="{837D78C6-B855-4A7B-B427-DDCE34958A28}"/>
              </a:ext>
            </a:extLst>
          </p:cNvPr>
          <p:cNvSpPr>
            <a:spLocks/>
          </p:cNvSpPr>
          <p:nvPr/>
        </p:nvSpPr>
        <p:spPr bwMode="auto">
          <a:xfrm>
            <a:off x="6304787" y="2637908"/>
            <a:ext cx="1371600" cy="822959"/>
          </a:xfrm>
          <a:prstGeom prst="ellipse">
            <a:avLst/>
          </a:prstGeom>
          <a:solidFill>
            <a:srgbClr val="001E5F">
              <a:lumMod val="10000"/>
              <a:lumOff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Predictive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Analytics</a:t>
            </a:r>
          </a:p>
        </p:txBody>
      </p:sp>
      <p:sp>
        <p:nvSpPr>
          <p:cNvPr id="138" name="Oval 137">
            <a:extLst>
              <a:ext uri="{FF2B5EF4-FFF2-40B4-BE49-F238E27FC236}">
                <a16:creationId xmlns:a16="http://schemas.microsoft.com/office/drawing/2014/main" id="{D2FBC5E5-D73C-4374-9C97-875EF3A84DBE}"/>
              </a:ext>
            </a:extLst>
          </p:cNvPr>
          <p:cNvSpPr>
            <a:spLocks/>
          </p:cNvSpPr>
          <p:nvPr/>
        </p:nvSpPr>
        <p:spPr bwMode="auto">
          <a:xfrm>
            <a:off x="1059934" y="3766363"/>
            <a:ext cx="1371600" cy="822959"/>
          </a:xfrm>
          <a:prstGeom prst="ellipse">
            <a:avLst/>
          </a:prstGeom>
          <a:solidFill>
            <a:srgbClr val="001E5F">
              <a:lumMod val="10000"/>
              <a:lumOff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Downloading</a:t>
            </a:r>
          </a:p>
        </p:txBody>
      </p:sp>
      <p:sp>
        <p:nvSpPr>
          <p:cNvPr id="139" name="Oval 138">
            <a:extLst>
              <a:ext uri="{FF2B5EF4-FFF2-40B4-BE49-F238E27FC236}">
                <a16:creationId xmlns:a16="http://schemas.microsoft.com/office/drawing/2014/main" id="{26B1AE98-F0DB-4902-B26E-D62757D0D102}"/>
              </a:ext>
            </a:extLst>
          </p:cNvPr>
          <p:cNvSpPr>
            <a:spLocks/>
          </p:cNvSpPr>
          <p:nvPr/>
        </p:nvSpPr>
        <p:spPr bwMode="auto">
          <a:xfrm>
            <a:off x="2376905" y="4180030"/>
            <a:ext cx="1371600" cy="822959"/>
          </a:xfrm>
          <a:prstGeom prst="ellipse">
            <a:avLst/>
          </a:prstGeom>
          <a:solidFill>
            <a:srgbClr val="001E5F">
              <a:lumMod val="10000"/>
              <a:lumOff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Streaming</a:t>
            </a:r>
          </a:p>
        </p:txBody>
      </p:sp>
      <p:sp>
        <p:nvSpPr>
          <p:cNvPr id="140" name="Oval 139">
            <a:extLst>
              <a:ext uri="{FF2B5EF4-FFF2-40B4-BE49-F238E27FC236}">
                <a16:creationId xmlns:a16="http://schemas.microsoft.com/office/drawing/2014/main" id="{A441A287-5AED-4EB9-AAE4-D4511DB0F274}"/>
              </a:ext>
            </a:extLst>
          </p:cNvPr>
          <p:cNvSpPr>
            <a:spLocks/>
          </p:cNvSpPr>
          <p:nvPr/>
        </p:nvSpPr>
        <p:spPr bwMode="auto">
          <a:xfrm>
            <a:off x="130194" y="2637908"/>
            <a:ext cx="1371600" cy="822959"/>
          </a:xfrm>
          <a:prstGeom prst="ellipse">
            <a:avLst/>
          </a:prstGeom>
          <a:solidFill>
            <a:srgbClr val="001E5F">
              <a:lumMod val="10000"/>
              <a:lumOff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Online</a:t>
            </a:r>
          </a:p>
        </p:txBody>
      </p:sp>
      <p:sp>
        <p:nvSpPr>
          <p:cNvPr id="336" name="TextBox 335">
            <a:extLst>
              <a:ext uri="{FF2B5EF4-FFF2-40B4-BE49-F238E27FC236}">
                <a16:creationId xmlns:a16="http://schemas.microsoft.com/office/drawing/2014/main" id="{7A3EE4AE-16D8-4F46-8640-9BEDD0BB0853}"/>
              </a:ext>
            </a:extLst>
          </p:cNvPr>
          <p:cNvSpPr txBox="1"/>
          <p:nvPr/>
        </p:nvSpPr>
        <p:spPr>
          <a:xfrm>
            <a:off x="5242836" y="2246518"/>
            <a:ext cx="105189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8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© Ron Meyer 2021</a:t>
            </a:r>
            <a:endParaRPr 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11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5BACE91-D492-4B08-9382-BB5BC77BF759}"/>
</file>

<file path=customXml/itemProps2.xml><?xml version="1.0" encoding="utf-8"?>
<ds:datastoreItem xmlns:ds="http://schemas.openxmlformats.org/officeDocument/2006/customXml" ds:itemID="{9C07378A-03DE-4691-B13D-9ADA7FDD287D}"/>
</file>

<file path=customXml/itemProps3.xml><?xml version="1.0" encoding="utf-8"?>
<ds:datastoreItem xmlns:ds="http://schemas.openxmlformats.org/officeDocument/2006/customXml" ds:itemID="{FEE747C3-E7E1-495D-A428-1142D2DFD76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1263</TotalTime>
  <Words>65</Words>
  <Application>Microsoft Office PowerPoint</Application>
  <PresentationFormat>Custom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4</cp:revision>
  <dcterms:created xsi:type="dcterms:W3CDTF">2020-11-05T13:12:42Z</dcterms:created>
  <dcterms:modified xsi:type="dcterms:W3CDTF">2025-04-16T12:33:47Z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