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748713" cy="5867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E17A6-CDD2-42E2-A978-CC4DB78660E8}" v="3" dt="2020-12-28T16:24:20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154" y="960244"/>
            <a:ext cx="7436406" cy="2042724"/>
          </a:xfrm>
        </p:spPr>
        <p:txBody>
          <a:bodyPr anchor="b"/>
          <a:lstStyle>
            <a:lvl1pPr algn="ctr">
              <a:defRPr sz="51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3589" y="3081744"/>
            <a:ext cx="6561535" cy="1416596"/>
          </a:xfrm>
        </p:spPr>
        <p:txBody>
          <a:bodyPr/>
          <a:lstStyle>
            <a:lvl1pPr marL="0" indent="0" algn="ctr">
              <a:buNone/>
              <a:defRPr sz="2053"/>
            </a:lvl1pPr>
            <a:lvl2pPr marL="391180" indent="0" algn="ctr">
              <a:buNone/>
              <a:defRPr sz="1711"/>
            </a:lvl2pPr>
            <a:lvl3pPr marL="782361" indent="0" algn="ctr">
              <a:buNone/>
              <a:defRPr sz="1540"/>
            </a:lvl3pPr>
            <a:lvl4pPr marL="1173541" indent="0" algn="ctr">
              <a:buNone/>
              <a:defRPr sz="1369"/>
            </a:lvl4pPr>
            <a:lvl5pPr marL="1564721" indent="0" algn="ctr">
              <a:buNone/>
              <a:defRPr sz="1369"/>
            </a:lvl5pPr>
            <a:lvl6pPr marL="1955902" indent="0" algn="ctr">
              <a:buNone/>
              <a:defRPr sz="1369"/>
            </a:lvl6pPr>
            <a:lvl7pPr marL="2347082" indent="0" algn="ctr">
              <a:buNone/>
              <a:defRPr sz="1369"/>
            </a:lvl7pPr>
            <a:lvl8pPr marL="2738262" indent="0" algn="ctr">
              <a:buNone/>
              <a:defRPr sz="1369"/>
            </a:lvl8pPr>
            <a:lvl9pPr marL="3129443" indent="0" algn="ctr">
              <a:buNone/>
              <a:defRPr sz="13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600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2623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60798" y="312385"/>
            <a:ext cx="1886441" cy="4972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474" y="312385"/>
            <a:ext cx="5549965" cy="4972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0716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5743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18" y="1462777"/>
            <a:ext cx="7545765" cy="2440675"/>
          </a:xfrm>
        </p:spPr>
        <p:txBody>
          <a:bodyPr anchor="b"/>
          <a:lstStyle>
            <a:lvl1pPr>
              <a:defRPr sz="51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918" y="3926542"/>
            <a:ext cx="7545765" cy="1283493"/>
          </a:xfrm>
        </p:spPr>
        <p:txBody>
          <a:bodyPr/>
          <a:lstStyle>
            <a:lvl1pPr marL="0" indent="0">
              <a:buNone/>
              <a:defRPr sz="2053">
                <a:solidFill>
                  <a:schemeClr val="tx1"/>
                </a:solidFill>
              </a:defRPr>
            </a:lvl1pPr>
            <a:lvl2pPr marL="39118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2pPr>
            <a:lvl3pPr marL="782361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3pPr>
            <a:lvl4pPr marL="1173541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4pPr>
            <a:lvl5pPr marL="1564721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5pPr>
            <a:lvl6pPr marL="195590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6pPr>
            <a:lvl7pPr marL="234708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7pPr>
            <a:lvl8pPr marL="273826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8pPr>
            <a:lvl9pPr marL="3129443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33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474" y="1561924"/>
            <a:ext cx="3718203" cy="37228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9036" y="1561924"/>
            <a:ext cx="3718203" cy="37228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73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4" y="312386"/>
            <a:ext cx="7545765" cy="11340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615" y="1438329"/>
            <a:ext cx="3701115" cy="704902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80" indent="0">
              <a:buNone/>
              <a:defRPr sz="1711" b="1"/>
            </a:lvl2pPr>
            <a:lvl3pPr marL="782361" indent="0">
              <a:buNone/>
              <a:defRPr sz="1540" b="1"/>
            </a:lvl3pPr>
            <a:lvl4pPr marL="1173541" indent="0">
              <a:buNone/>
              <a:defRPr sz="1369" b="1"/>
            </a:lvl4pPr>
            <a:lvl5pPr marL="1564721" indent="0">
              <a:buNone/>
              <a:defRPr sz="1369" b="1"/>
            </a:lvl5pPr>
            <a:lvl6pPr marL="1955902" indent="0">
              <a:buNone/>
              <a:defRPr sz="1369" b="1"/>
            </a:lvl6pPr>
            <a:lvl7pPr marL="2347082" indent="0">
              <a:buNone/>
              <a:defRPr sz="1369" b="1"/>
            </a:lvl7pPr>
            <a:lvl8pPr marL="2738262" indent="0">
              <a:buNone/>
              <a:defRPr sz="1369" b="1"/>
            </a:lvl8pPr>
            <a:lvl9pPr marL="3129443" indent="0">
              <a:buNone/>
              <a:defRPr sz="13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" y="2143231"/>
            <a:ext cx="3701115" cy="3152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9036" y="1438329"/>
            <a:ext cx="3719343" cy="704902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80" indent="0">
              <a:buNone/>
              <a:defRPr sz="1711" b="1"/>
            </a:lvl2pPr>
            <a:lvl3pPr marL="782361" indent="0">
              <a:buNone/>
              <a:defRPr sz="1540" b="1"/>
            </a:lvl3pPr>
            <a:lvl4pPr marL="1173541" indent="0">
              <a:buNone/>
              <a:defRPr sz="1369" b="1"/>
            </a:lvl4pPr>
            <a:lvl5pPr marL="1564721" indent="0">
              <a:buNone/>
              <a:defRPr sz="1369" b="1"/>
            </a:lvl5pPr>
            <a:lvl6pPr marL="1955902" indent="0">
              <a:buNone/>
              <a:defRPr sz="1369" b="1"/>
            </a:lvl6pPr>
            <a:lvl7pPr marL="2347082" indent="0">
              <a:buNone/>
              <a:defRPr sz="1369" b="1"/>
            </a:lvl7pPr>
            <a:lvl8pPr marL="2738262" indent="0">
              <a:buNone/>
              <a:defRPr sz="1369" b="1"/>
            </a:lvl8pPr>
            <a:lvl9pPr marL="3129443" indent="0">
              <a:buNone/>
              <a:defRPr sz="13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9036" y="2143231"/>
            <a:ext cx="3719343" cy="3152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454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460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2795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3" y="391160"/>
            <a:ext cx="2821688" cy="1369060"/>
          </a:xfrm>
        </p:spPr>
        <p:txBody>
          <a:bodyPr anchor="b"/>
          <a:lstStyle>
            <a:lvl1pPr>
              <a:defRPr sz="2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9343" y="844798"/>
            <a:ext cx="4429036" cy="4169657"/>
          </a:xfrm>
        </p:spPr>
        <p:txBody>
          <a:bodyPr/>
          <a:lstStyle>
            <a:lvl1pPr>
              <a:defRPr sz="2738"/>
            </a:lvl1pPr>
            <a:lvl2pPr>
              <a:defRPr sz="2396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2613" y="1760220"/>
            <a:ext cx="2821688" cy="3261025"/>
          </a:xfrm>
        </p:spPr>
        <p:txBody>
          <a:bodyPr/>
          <a:lstStyle>
            <a:lvl1pPr marL="0" indent="0">
              <a:buNone/>
              <a:defRPr sz="1369"/>
            </a:lvl1pPr>
            <a:lvl2pPr marL="391180" indent="0">
              <a:buNone/>
              <a:defRPr sz="1198"/>
            </a:lvl2pPr>
            <a:lvl3pPr marL="782361" indent="0">
              <a:buNone/>
              <a:defRPr sz="1027"/>
            </a:lvl3pPr>
            <a:lvl4pPr marL="1173541" indent="0">
              <a:buNone/>
              <a:defRPr sz="856"/>
            </a:lvl4pPr>
            <a:lvl5pPr marL="1564721" indent="0">
              <a:buNone/>
              <a:defRPr sz="856"/>
            </a:lvl5pPr>
            <a:lvl6pPr marL="1955902" indent="0">
              <a:buNone/>
              <a:defRPr sz="856"/>
            </a:lvl6pPr>
            <a:lvl7pPr marL="2347082" indent="0">
              <a:buNone/>
              <a:defRPr sz="856"/>
            </a:lvl7pPr>
            <a:lvl8pPr marL="2738262" indent="0">
              <a:buNone/>
              <a:defRPr sz="856"/>
            </a:lvl8pPr>
            <a:lvl9pPr marL="3129443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6084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3" y="391160"/>
            <a:ext cx="2821688" cy="1369060"/>
          </a:xfrm>
        </p:spPr>
        <p:txBody>
          <a:bodyPr anchor="b"/>
          <a:lstStyle>
            <a:lvl1pPr>
              <a:defRPr sz="2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19343" y="844798"/>
            <a:ext cx="4429036" cy="4169657"/>
          </a:xfrm>
        </p:spPr>
        <p:txBody>
          <a:bodyPr anchor="t"/>
          <a:lstStyle>
            <a:lvl1pPr marL="0" indent="0">
              <a:buNone/>
              <a:defRPr sz="2738"/>
            </a:lvl1pPr>
            <a:lvl2pPr marL="391180" indent="0">
              <a:buNone/>
              <a:defRPr sz="2396"/>
            </a:lvl2pPr>
            <a:lvl3pPr marL="782361" indent="0">
              <a:buNone/>
              <a:defRPr sz="2053"/>
            </a:lvl3pPr>
            <a:lvl4pPr marL="1173541" indent="0">
              <a:buNone/>
              <a:defRPr sz="1711"/>
            </a:lvl4pPr>
            <a:lvl5pPr marL="1564721" indent="0">
              <a:buNone/>
              <a:defRPr sz="1711"/>
            </a:lvl5pPr>
            <a:lvl6pPr marL="1955902" indent="0">
              <a:buNone/>
              <a:defRPr sz="1711"/>
            </a:lvl6pPr>
            <a:lvl7pPr marL="2347082" indent="0">
              <a:buNone/>
              <a:defRPr sz="1711"/>
            </a:lvl7pPr>
            <a:lvl8pPr marL="2738262" indent="0">
              <a:buNone/>
              <a:defRPr sz="1711"/>
            </a:lvl8pPr>
            <a:lvl9pPr marL="3129443" indent="0">
              <a:buNone/>
              <a:defRPr sz="171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2613" y="1760220"/>
            <a:ext cx="2821688" cy="3261025"/>
          </a:xfrm>
        </p:spPr>
        <p:txBody>
          <a:bodyPr/>
          <a:lstStyle>
            <a:lvl1pPr marL="0" indent="0">
              <a:buNone/>
              <a:defRPr sz="1369"/>
            </a:lvl1pPr>
            <a:lvl2pPr marL="391180" indent="0">
              <a:buNone/>
              <a:defRPr sz="1198"/>
            </a:lvl2pPr>
            <a:lvl3pPr marL="782361" indent="0">
              <a:buNone/>
              <a:defRPr sz="1027"/>
            </a:lvl3pPr>
            <a:lvl4pPr marL="1173541" indent="0">
              <a:buNone/>
              <a:defRPr sz="856"/>
            </a:lvl4pPr>
            <a:lvl5pPr marL="1564721" indent="0">
              <a:buNone/>
              <a:defRPr sz="856"/>
            </a:lvl5pPr>
            <a:lvl6pPr marL="1955902" indent="0">
              <a:buNone/>
              <a:defRPr sz="856"/>
            </a:lvl6pPr>
            <a:lvl7pPr marL="2347082" indent="0">
              <a:buNone/>
              <a:defRPr sz="856"/>
            </a:lvl7pPr>
            <a:lvl8pPr marL="2738262" indent="0">
              <a:buNone/>
              <a:defRPr sz="856"/>
            </a:lvl8pPr>
            <a:lvl9pPr marL="3129443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032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474" y="312386"/>
            <a:ext cx="7545765" cy="1134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474" y="1561924"/>
            <a:ext cx="7545765" cy="3722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1474" y="5438212"/>
            <a:ext cx="1968460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8011" y="5438212"/>
            <a:ext cx="2952691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8779" y="5438212"/>
            <a:ext cx="1968460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636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82361" rtl="0" eaLnBrk="1" latinLnBrk="0" hangingPunct="1">
        <a:lnSpc>
          <a:spcPct val="90000"/>
        </a:lnSpc>
        <a:spcBef>
          <a:spcPct val="0"/>
        </a:spcBef>
        <a:buNone/>
        <a:defRPr sz="37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90" indent="-195590" algn="l" defTabSz="782361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86770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2pPr>
      <a:lvl3pPr marL="97795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36913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76031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215149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54267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93385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325033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80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36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54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72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90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708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826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443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roup 327">
            <a:extLst>
              <a:ext uri="{FF2B5EF4-FFF2-40B4-BE49-F238E27FC236}">
                <a16:creationId xmlns:a16="http://schemas.microsoft.com/office/drawing/2014/main" id="{9D28082F-10C0-4345-B028-430C4230EA62}"/>
              </a:ext>
            </a:extLst>
          </p:cNvPr>
          <p:cNvGrpSpPr/>
          <p:nvPr/>
        </p:nvGrpSpPr>
        <p:grpSpPr>
          <a:xfrm>
            <a:off x="6489586" y="4152365"/>
            <a:ext cx="2160000" cy="1896096"/>
            <a:chOff x="6346466" y="3985389"/>
            <a:chExt cx="2160000" cy="1896096"/>
          </a:xfrm>
        </p:grpSpPr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0B75C140-DB20-488A-A38D-1E78EBD3F0A3}"/>
                </a:ext>
              </a:extLst>
            </p:cNvPr>
            <p:cNvGrpSpPr/>
            <p:nvPr/>
          </p:nvGrpSpPr>
          <p:grpSpPr>
            <a:xfrm>
              <a:off x="6346466" y="4801485"/>
              <a:ext cx="2160000" cy="1080000"/>
              <a:chOff x="683568" y="1420794"/>
              <a:chExt cx="7714042" cy="5058659"/>
            </a:xfrm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269" name="Partial Circle 268">
                <a:extLst>
                  <a:ext uri="{FF2B5EF4-FFF2-40B4-BE49-F238E27FC236}">
                    <a16:creationId xmlns:a16="http://schemas.microsoft.com/office/drawing/2014/main" id="{4E28DD84-04FC-4EEA-9627-C41841577533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533736"/>
                  <a:gd name="adj2" fmla="val 8195957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0" name="Partial Circle 269">
                <a:extLst>
                  <a:ext uri="{FF2B5EF4-FFF2-40B4-BE49-F238E27FC236}">
                    <a16:creationId xmlns:a16="http://schemas.microsoft.com/office/drawing/2014/main" id="{94EB769C-29B0-4703-992E-78292FAF7CE9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1" name="Partial Circle 270">
                <a:extLst>
                  <a:ext uri="{FF2B5EF4-FFF2-40B4-BE49-F238E27FC236}">
                    <a16:creationId xmlns:a16="http://schemas.microsoft.com/office/drawing/2014/main" id="{02E10030-015D-4A48-B82D-8EA9CEEADA99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2" name="Partial Circle 271">
                <a:extLst>
                  <a:ext uri="{FF2B5EF4-FFF2-40B4-BE49-F238E27FC236}">
                    <a16:creationId xmlns:a16="http://schemas.microsoft.com/office/drawing/2014/main" id="{EFEADB51-0A76-42A6-A6A6-A40A48CAC5CC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3" name="Partial Circle 272">
                <a:extLst>
                  <a:ext uri="{FF2B5EF4-FFF2-40B4-BE49-F238E27FC236}">
                    <a16:creationId xmlns:a16="http://schemas.microsoft.com/office/drawing/2014/main" id="{64DF9626-E963-4E8C-A879-C695AD501813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4" name="Oval 273">
                <a:extLst>
                  <a:ext uri="{FF2B5EF4-FFF2-40B4-BE49-F238E27FC236}">
                    <a16:creationId xmlns:a16="http://schemas.microsoft.com/office/drawing/2014/main" id="{ACB8A184-8993-432A-85D5-AFF98A9F9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2793" y="56564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5" name="Oval 274">
                <a:extLst>
                  <a:ext uri="{FF2B5EF4-FFF2-40B4-BE49-F238E27FC236}">
                    <a16:creationId xmlns:a16="http://schemas.microsoft.com/office/drawing/2014/main" id="{6B104978-E9DC-43B8-9CB6-A598C74D80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6564" y="540569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" name="Oval 275">
                <a:extLst>
                  <a:ext uri="{FF2B5EF4-FFF2-40B4-BE49-F238E27FC236}">
                    <a16:creationId xmlns:a16="http://schemas.microsoft.com/office/drawing/2014/main" id="{A828F3BB-AD6E-4517-8436-C1DF81513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226" y="485872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7" name="Oval 276">
                <a:extLst>
                  <a:ext uri="{FF2B5EF4-FFF2-40B4-BE49-F238E27FC236}">
                    <a16:creationId xmlns:a16="http://schemas.microsoft.com/office/drawing/2014/main" id="{D6CFCB02-E3B7-46A1-8566-CB10C17BE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8118" y="2086239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8" name="Oval 277">
                <a:extLst>
                  <a:ext uri="{FF2B5EF4-FFF2-40B4-BE49-F238E27FC236}">
                    <a16:creationId xmlns:a16="http://schemas.microsoft.com/office/drawing/2014/main" id="{63254D27-BD98-4101-A2E2-32DDB3DA6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5408" y="14207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9" name="Oval 278">
                <a:extLst>
                  <a:ext uri="{FF2B5EF4-FFF2-40B4-BE49-F238E27FC236}">
                    <a16:creationId xmlns:a16="http://schemas.microsoft.com/office/drawing/2014/main" id="{23CBB1AC-B8B0-4B98-9675-1899E1764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0072" y="1572681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0" name="Oval 279">
                <a:extLst>
                  <a:ext uri="{FF2B5EF4-FFF2-40B4-BE49-F238E27FC236}">
                    <a16:creationId xmlns:a16="http://schemas.microsoft.com/office/drawing/2014/main" id="{ED105464-6AFE-41DA-9D6E-6D9626B83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8038" y="1572681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1" name="Oval 280">
                <a:extLst>
                  <a:ext uri="{FF2B5EF4-FFF2-40B4-BE49-F238E27FC236}">
                    <a16:creationId xmlns:a16="http://schemas.microsoft.com/office/drawing/2014/main" id="{BFE9B540-E0DD-4DF8-BF73-C01535E99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0330" y="3931672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2" name="Oval 281">
                <a:extLst>
                  <a:ext uri="{FF2B5EF4-FFF2-40B4-BE49-F238E27FC236}">
                    <a16:creationId xmlns:a16="http://schemas.microsoft.com/office/drawing/2014/main" id="{D331E2D1-705D-481C-BD83-2CA80C7AB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7524" y="2947648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3" name="Oval 282">
                <a:extLst>
                  <a:ext uri="{FF2B5EF4-FFF2-40B4-BE49-F238E27FC236}">
                    <a16:creationId xmlns:a16="http://schemas.microsoft.com/office/drawing/2014/main" id="{BB30145F-D1FC-4EA4-88D0-4030BAEE6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753" y="56564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4" name="Oval 283">
                <a:extLst>
                  <a:ext uri="{FF2B5EF4-FFF2-40B4-BE49-F238E27FC236}">
                    <a16:creationId xmlns:a16="http://schemas.microsoft.com/office/drawing/2014/main" id="{92045D86-5E2F-4E89-B54A-DA9C58934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1914" y="540569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5" name="Oval 284">
                <a:extLst>
                  <a:ext uri="{FF2B5EF4-FFF2-40B4-BE49-F238E27FC236}">
                    <a16:creationId xmlns:a16="http://schemas.microsoft.com/office/drawing/2014/main" id="{63A6D963-09EE-4F77-A2B0-54B94761B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5080" y="485872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6" name="Oval 285">
                <a:extLst>
                  <a:ext uri="{FF2B5EF4-FFF2-40B4-BE49-F238E27FC236}">
                    <a16:creationId xmlns:a16="http://schemas.microsoft.com/office/drawing/2014/main" id="{2E1A3CA7-8EE8-482E-8C02-C0DF2AD86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5656" y="2086239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7" name="Oval 286">
                <a:extLst>
                  <a:ext uri="{FF2B5EF4-FFF2-40B4-BE49-F238E27FC236}">
                    <a16:creationId xmlns:a16="http://schemas.microsoft.com/office/drawing/2014/main" id="{5DE50BE1-A42A-4E7C-9DB5-30B56EB4C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568" y="3931672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8" name="Oval 287">
                <a:extLst>
                  <a:ext uri="{FF2B5EF4-FFF2-40B4-BE49-F238E27FC236}">
                    <a16:creationId xmlns:a16="http://schemas.microsoft.com/office/drawing/2014/main" id="{06C77583-7975-49C3-9202-607D67A2C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576" y="2947648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9" name="Oval 288">
                <a:extLst>
                  <a:ext uri="{FF2B5EF4-FFF2-40B4-BE49-F238E27FC236}">
                    <a16:creationId xmlns:a16="http://schemas.microsoft.com/office/drawing/2014/main" id="{A2E27DAC-A5BC-4607-B5AF-FA86C53FEA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Revenue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</p:grp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B12C0C7A-071A-45CE-ACD1-46769518CEE5}"/>
                </a:ext>
              </a:extLst>
            </p:cNvPr>
            <p:cNvGrpSpPr/>
            <p:nvPr/>
          </p:nvGrpSpPr>
          <p:grpSpPr>
            <a:xfrm>
              <a:off x="6346466" y="4389496"/>
              <a:ext cx="2160000" cy="1080000"/>
              <a:chOff x="683568" y="1484784"/>
              <a:chExt cx="7680960" cy="4950171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291" name="Partial Circle 290">
                <a:extLst>
                  <a:ext uri="{FF2B5EF4-FFF2-40B4-BE49-F238E27FC236}">
                    <a16:creationId xmlns:a16="http://schemas.microsoft.com/office/drawing/2014/main" id="{B4ECBED8-660D-489A-8968-21802F0B1594}"/>
                  </a:ext>
                </a:extLst>
              </p:cNvPr>
              <p:cNvSpPr/>
              <p:nvPr/>
            </p:nvSpPr>
            <p:spPr bwMode="auto">
              <a:xfrm flipH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16288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2" name="Partial Circle 291">
                <a:extLst>
                  <a:ext uri="{FF2B5EF4-FFF2-40B4-BE49-F238E27FC236}">
                    <a16:creationId xmlns:a16="http://schemas.microsoft.com/office/drawing/2014/main" id="{AA7816EB-0B4A-4E87-85D9-9ADE22E583CD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1593113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3" name="Partial Circle 292">
                <a:extLst>
                  <a:ext uri="{FF2B5EF4-FFF2-40B4-BE49-F238E27FC236}">
                    <a16:creationId xmlns:a16="http://schemas.microsoft.com/office/drawing/2014/main" id="{1148DB86-4ACA-483D-91EA-ADA72D6742E7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5401967"/>
                  <a:gd name="adj2" fmla="val 10770471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4" name="Partial Circle 293">
                <a:extLst>
                  <a:ext uri="{FF2B5EF4-FFF2-40B4-BE49-F238E27FC236}">
                    <a16:creationId xmlns:a16="http://schemas.microsoft.com/office/drawing/2014/main" id="{AA7BA59F-E133-4638-9FBF-918BF9DAA952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977"/>
                  <a:gd name="adj2" fmla="val 5408268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5" name="Oval 294">
                <a:extLst>
                  <a:ext uri="{FF2B5EF4-FFF2-40B4-BE49-F238E27FC236}">
                    <a16:creationId xmlns:a16="http://schemas.microsoft.com/office/drawing/2014/main" id="{022FF24A-27B4-4F69-9DAC-0131FA2FD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1448" y="5611996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Oval 295">
                <a:extLst>
                  <a:ext uri="{FF2B5EF4-FFF2-40B4-BE49-F238E27FC236}">
                    <a16:creationId xmlns:a16="http://schemas.microsoft.com/office/drawing/2014/main" id="{CD9E987A-354E-481C-8BC7-65253503F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8232" y="1936058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" name="Oval 296">
                <a:extLst>
                  <a:ext uri="{FF2B5EF4-FFF2-40B4-BE49-F238E27FC236}">
                    <a16:creationId xmlns:a16="http://schemas.microsoft.com/office/drawing/2014/main" id="{D93AFCDE-FB06-45B3-A1B8-DEBB3ACC0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203" y="151064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8" name="Oval 297">
                <a:extLst>
                  <a:ext uri="{FF2B5EF4-FFF2-40B4-BE49-F238E27FC236}">
                    <a16:creationId xmlns:a16="http://schemas.microsoft.com/office/drawing/2014/main" id="{8BE5D3AB-6DB8-4943-B2C9-252F22528C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2160" y="5198329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9" name="Oval 298">
                <a:extLst>
                  <a:ext uri="{FF2B5EF4-FFF2-40B4-BE49-F238E27FC236}">
                    <a16:creationId xmlns:a16="http://schemas.microsoft.com/office/drawing/2014/main" id="{959237FB-4666-4AF5-85DF-2DDC25368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9676" y="299161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0" name="Oval 299">
                <a:extLst>
                  <a:ext uri="{FF2B5EF4-FFF2-40B4-BE49-F238E27FC236}">
                    <a16:creationId xmlns:a16="http://schemas.microsoft.com/office/drawing/2014/main" id="{3EB3C594-DB86-45B8-99B9-19C6C6688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2160" y="1936058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1" name="Oval 300">
                <a:extLst>
                  <a:ext uri="{FF2B5EF4-FFF2-40B4-BE49-F238E27FC236}">
                    <a16:creationId xmlns:a16="http://schemas.microsoft.com/office/drawing/2014/main" id="{DFBE1E68-5F8D-45A2-BF4E-B3147B5993D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Distribution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  <p:sp>
            <p:nvSpPr>
              <p:cNvPr id="302" name="Oval 301">
                <a:extLst>
                  <a:ext uri="{FF2B5EF4-FFF2-40B4-BE49-F238E27FC236}">
                    <a16:creationId xmlns:a16="http://schemas.microsoft.com/office/drawing/2014/main" id="{F193D030-4F62-4DB3-9304-EFEFB7CC7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1448" y="151064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205C0853-B61E-409C-917B-78F8DF0C8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492" y="299161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4" name="Oval 303">
                <a:extLst>
                  <a:ext uri="{FF2B5EF4-FFF2-40B4-BE49-F238E27FC236}">
                    <a16:creationId xmlns:a16="http://schemas.microsoft.com/office/drawing/2014/main" id="{51B3BF3E-4AC3-4F36-9F2E-6884166BB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0169" y="4069874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C047A667-00DF-4594-902D-A23FA5419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5316" y="5198329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6" name="Oval 305">
                <a:extLst>
                  <a:ext uri="{FF2B5EF4-FFF2-40B4-BE49-F238E27FC236}">
                    <a16:creationId xmlns:a16="http://schemas.microsoft.com/office/drawing/2014/main" id="{43BFA7C5-7C84-486D-822E-6E443B98BD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2287" y="5611996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7" name="Oval 306">
                <a:extLst>
                  <a:ext uri="{FF2B5EF4-FFF2-40B4-BE49-F238E27FC236}">
                    <a16:creationId xmlns:a16="http://schemas.microsoft.com/office/drawing/2014/main" id="{5883253A-EF87-46EB-9CAB-865CF9081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576" y="4069874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5C12BCEA-2A55-4BA7-8512-DE5422010F84}"/>
                </a:ext>
              </a:extLst>
            </p:cNvPr>
            <p:cNvGrpSpPr/>
            <p:nvPr/>
          </p:nvGrpSpPr>
          <p:grpSpPr>
            <a:xfrm>
              <a:off x="6346466" y="3985389"/>
              <a:ext cx="2160000" cy="1080000"/>
              <a:chOff x="633868" y="1475966"/>
              <a:chExt cx="7795802" cy="4946578"/>
            </a:xfr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309" name="Partial Circle 308">
                <a:extLst>
                  <a:ext uri="{FF2B5EF4-FFF2-40B4-BE49-F238E27FC236}">
                    <a16:creationId xmlns:a16="http://schemas.microsoft.com/office/drawing/2014/main" id="{0FC591CB-B258-458A-9663-CBEF93FF5BCF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9897109"/>
                  <a:gd name="adj2" fmla="val 177567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0" name="Partial Circle 309">
                <a:extLst>
                  <a:ext uri="{FF2B5EF4-FFF2-40B4-BE49-F238E27FC236}">
                    <a16:creationId xmlns:a16="http://schemas.microsoft.com/office/drawing/2014/main" id="{D29FE73D-9F88-4A49-95D0-8AD15A6CD2D7}"/>
                  </a:ext>
                </a:extLst>
              </p:cNvPr>
              <p:cNvSpPr/>
              <p:nvPr/>
            </p:nvSpPr>
            <p:spPr bwMode="auto">
              <a:xfrm flipH="1" flipV="1">
                <a:off x="677413" y="1484784"/>
                <a:ext cx="7680960" cy="4937760"/>
              </a:xfrm>
              <a:prstGeom prst="pie">
                <a:avLst>
                  <a:gd name="adj1" fmla="val 19848232"/>
                  <a:gd name="adj2" fmla="val 17705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1" name="Partial Circle 310">
                <a:extLst>
                  <a:ext uri="{FF2B5EF4-FFF2-40B4-BE49-F238E27FC236}">
                    <a16:creationId xmlns:a16="http://schemas.microsoft.com/office/drawing/2014/main" id="{0DDB5744-FE57-495F-9210-72796ADB0A40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774230"/>
                  <a:gd name="adj2" fmla="val 90471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2" name="Partial Circle 311">
                <a:extLst>
                  <a:ext uri="{FF2B5EF4-FFF2-40B4-BE49-F238E27FC236}">
                    <a16:creationId xmlns:a16="http://schemas.microsoft.com/office/drawing/2014/main" id="{EB457EB9-CFDC-44F8-A30F-69B573725C05}"/>
                  </a:ext>
                </a:extLst>
              </p:cNvPr>
              <p:cNvSpPr/>
              <p:nvPr/>
            </p:nvSpPr>
            <p:spPr bwMode="auto">
              <a:xfrm>
                <a:off x="677413" y="1484784"/>
                <a:ext cx="7680960" cy="4937760"/>
              </a:xfrm>
              <a:prstGeom prst="pie">
                <a:avLst>
                  <a:gd name="adj1" fmla="val 1714745"/>
                  <a:gd name="adj2" fmla="val 905586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3" name="Oval 312">
                <a:extLst>
                  <a:ext uri="{FF2B5EF4-FFF2-40B4-BE49-F238E27FC236}">
                    <a16:creationId xmlns:a16="http://schemas.microsoft.com/office/drawing/2014/main" id="{2E01FF0F-5F9A-4BE6-9065-C5DFE24D0A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0950" y="3539486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4" name="Oval 313">
                <a:extLst>
                  <a:ext uri="{FF2B5EF4-FFF2-40B4-BE49-F238E27FC236}">
                    <a16:creationId xmlns:a16="http://schemas.microsoft.com/office/drawing/2014/main" id="{761BBD8C-B6A4-4EB1-BFFC-1AFCDDAAD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874" y="5252597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5" name="Oval 314">
                <a:extLst>
                  <a:ext uri="{FF2B5EF4-FFF2-40B4-BE49-F238E27FC236}">
                    <a16:creationId xmlns:a16="http://schemas.microsoft.com/office/drawing/2014/main" id="{949614B1-F2A4-4C48-848D-80F7EAED8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2902" y="5252597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6" name="Oval 315">
                <a:extLst>
                  <a:ext uri="{FF2B5EF4-FFF2-40B4-BE49-F238E27FC236}">
                    <a16:creationId xmlns:a16="http://schemas.microsoft.com/office/drawing/2014/main" id="{56F216E7-893A-4AC6-BB6F-864827621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847" y="2611112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7" name="Oval 316">
                <a:extLst>
                  <a:ext uri="{FF2B5EF4-FFF2-40B4-BE49-F238E27FC236}">
                    <a16:creationId xmlns:a16="http://schemas.microsoft.com/office/drawing/2014/main" id="{D0C38FB9-F294-466C-9701-F8F62FDE1C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874" y="1813953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8" name="Oval 317">
                <a:extLst>
                  <a:ext uri="{FF2B5EF4-FFF2-40B4-BE49-F238E27FC236}">
                    <a16:creationId xmlns:a16="http://schemas.microsoft.com/office/drawing/2014/main" id="{A6837240-EA26-4A81-8C60-F93A729C6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847" y="4467859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9" name="Oval 318">
                <a:extLst>
                  <a:ext uri="{FF2B5EF4-FFF2-40B4-BE49-F238E27FC236}">
                    <a16:creationId xmlns:a16="http://schemas.microsoft.com/office/drawing/2014/main" id="{E81E9AF1-C120-45EF-98D8-E765C0FBB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9430" y="2611112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0" name="Oval 319">
                <a:extLst>
                  <a:ext uri="{FF2B5EF4-FFF2-40B4-BE49-F238E27FC236}">
                    <a16:creationId xmlns:a16="http://schemas.microsoft.com/office/drawing/2014/main" id="{0ED33649-0A2D-4A84-B353-D87830C0DA0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Product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  <p:sp>
            <p:nvSpPr>
              <p:cNvPr id="321" name="Oval 320">
                <a:extLst>
                  <a:ext uri="{FF2B5EF4-FFF2-40B4-BE49-F238E27FC236}">
                    <a16:creationId xmlns:a16="http://schemas.microsoft.com/office/drawing/2014/main" id="{475F7001-FE20-4C1E-A5FE-62BF8E4C4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7416" y="55995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2" name="Oval 321">
                <a:extLst>
                  <a:ext uri="{FF2B5EF4-FFF2-40B4-BE49-F238E27FC236}">
                    <a16:creationId xmlns:a16="http://schemas.microsoft.com/office/drawing/2014/main" id="{A6A95F8D-66ED-4446-9BF5-72E924B15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2902" y="1813953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3" name="Oval 322">
                <a:extLst>
                  <a:ext uri="{FF2B5EF4-FFF2-40B4-BE49-F238E27FC236}">
                    <a16:creationId xmlns:a16="http://schemas.microsoft.com/office/drawing/2014/main" id="{B2B8EAFA-EE47-47FF-8B05-72AAF6DFB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868" y="35394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4" name="Oval 323">
                <a:extLst>
                  <a:ext uri="{FF2B5EF4-FFF2-40B4-BE49-F238E27FC236}">
                    <a16:creationId xmlns:a16="http://schemas.microsoft.com/office/drawing/2014/main" id="{8ACD5BEE-16D0-41BD-9F78-D07C6A398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856" y="55995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5" name="Oval 324">
                <a:extLst>
                  <a:ext uri="{FF2B5EF4-FFF2-40B4-BE49-F238E27FC236}">
                    <a16:creationId xmlns:a16="http://schemas.microsoft.com/office/drawing/2014/main" id="{C85954A1-919B-4CBF-81E0-ABE7E23F1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9430" y="4467859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FCA969BF-B5D4-47FF-87A8-F4F7E4AC1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856" y="1475966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5742EEAE-F0F1-45E9-BE02-633101E7B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289" y="1480514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F3F43D7-A12D-459B-9566-9708F3273B29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117" name="Partial Circle 116">
              <a:extLst>
                <a:ext uri="{FF2B5EF4-FFF2-40B4-BE49-F238E27FC236}">
                  <a16:creationId xmlns:a16="http://schemas.microsoft.com/office/drawing/2014/main" id="{CD05B681-FCE4-4A44-B9EE-826E447314B7}"/>
                </a:ext>
              </a:extLst>
            </p:cNvPr>
            <p:cNvSpPr/>
            <p:nvPr/>
          </p:nvSpPr>
          <p:spPr bwMode="auto">
            <a:xfrm flipH="1">
              <a:off x="683568" y="1484784"/>
              <a:ext cx="7680960" cy="4937760"/>
            </a:xfrm>
            <a:prstGeom prst="pie">
              <a:avLst>
                <a:gd name="adj1" fmla="val 16192581"/>
                <a:gd name="adj2" fmla="val 16288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490DF48-CF16-409E-BBDA-E64E1BC98D58}"/>
                </a:ext>
              </a:extLst>
            </p:cNvPr>
            <p:cNvSpPr txBox="1"/>
            <p:nvPr/>
          </p:nvSpPr>
          <p:spPr>
            <a:xfrm>
              <a:off x="1884964" y="2461087"/>
              <a:ext cx="2133918" cy="11541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Disintermediation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Can the middleman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be cut out?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993B9252-A8F8-4591-8ED9-6B0A1D0600C5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120" name="Partial Circle 119">
              <a:extLst>
                <a:ext uri="{FF2B5EF4-FFF2-40B4-BE49-F238E27FC236}">
                  <a16:creationId xmlns:a16="http://schemas.microsoft.com/office/drawing/2014/main" id="{B5C14390-0996-4BAA-8711-B54773460B1A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16192581"/>
                <a:gd name="adj2" fmla="val 21593113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6D59F6-EF05-400A-ABE4-7A47B0047F26}"/>
                </a:ext>
              </a:extLst>
            </p:cNvPr>
            <p:cNvSpPr txBox="1"/>
            <p:nvPr/>
          </p:nvSpPr>
          <p:spPr>
            <a:xfrm>
              <a:off x="5173419" y="2461087"/>
              <a:ext cx="1774845" cy="11541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Intermediation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Can a middleman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be created?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B83B78B9-0636-4208-BA45-7816E7A4A6D8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123" name="Partial Circle 122">
              <a:extLst>
                <a:ext uri="{FF2B5EF4-FFF2-40B4-BE49-F238E27FC236}">
                  <a16:creationId xmlns:a16="http://schemas.microsoft.com/office/drawing/2014/main" id="{BF8AA44D-C8BA-46AA-B8B0-1223817B0F09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5401967"/>
                <a:gd name="adj2" fmla="val 10770471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7CBC32F-2DFB-44BF-ADCE-8A46E159035A}"/>
                </a:ext>
              </a:extLst>
            </p:cNvPr>
            <p:cNvSpPr txBox="1"/>
            <p:nvPr/>
          </p:nvSpPr>
          <p:spPr>
            <a:xfrm>
              <a:off x="2123728" y="4197919"/>
              <a:ext cx="2125903" cy="1115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Digital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Transportation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Can physical distribution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be cut out?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B7201A1-3211-47BA-811D-34B21F08511F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126" name="Partial Circle 125">
              <a:extLst>
                <a:ext uri="{FF2B5EF4-FFF2-40B4-BE49-F238E27FC236}">
                  <a16:creationId xmlns:a16="http://schemas.microsoft.com/office/drawing/2014/main" id="{8865E370-9787-44AD-A727-2985F20DEDBB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977"/>
                <a:gd name="adj2" fmla="val 5408268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445F87D-5204-4C24-BD70-D447BE875FEE}"/>
                </a:ext>
              </a:extLst>
            </p:cNvPr>
            <p:cNvSpPr txBox="1"/>
            <p:nvPr/>
          </p:nvSpPr>
          <p:spPr>
            <a:xfrm>
              <a:off x="5228469" y="4197919"/>
              <a:ext cx="1377300" cy="1115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Digital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Immediacy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Can time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rPr>
                <a:t>be cut out?</a:t>
              </a:r>
            </a:p>
          </p:txBody>
        </p:sp>
      </p:grpSp>
      <p:sp>
        <p:nvSpPr>
          <p:cNvPr id="128" name="Oval 127">
            <a:extLst>
              <a:ext uri="{FF2B5EF4-FFF2-40B4-BE49-F238E27FC236}">
                <a16:creationId xmlns:a16="http://schemas.microsoft.com/office/drawing/2014/main" id="{28442E0D-BF4B-4108-BDC2-33895F90A3D2}"/>
              </a:ext>
            </a:extLst>
          </p:cNvPr>
          <p:cNvSpPr>
            <a:spLocks/>
          </p:cNvSpPr>
          <p:nvPr/>
        </p:nvSpPr>
        <p:spPr bwMode="auto">
          <a:xfrm>
            <a:off x="4056066" y="4180030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On Demand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98F07C66-8AC6-44EF-A8A2-7DFF86E02342}"/>
              </a:ext>
            </a:extLst>
          </p:cNvPr>
          <p:cNvSpPr>
            <a:spLocks/>
          </p:cNvSpPr>
          <p:nvPr/>
        </p:nvSpPr>
        <p:spPr bwMode="auto">
          <a:xfrm>
            <a:off x="1062850" y="504092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Marketing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F1F559EA-9E62-4725-A5BF-3D0796B339C0}"/>
              </a:ext>
            </a:extLst>
          </p:cNvPr>
          <p:cNvSpPr>
            <a:spLocks/>
          </p:cNvSpPr>
          <p:nvPr/>
        </p:nvSpPr>
        <p:spPr bwMode="auto">
          <a:xfrm>
            <a:off x="2379821" y="78675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Sales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6D07645E-3AA5-4D4A-AE32-2A8C4659AA30}"/>
              </a:ext>
            </a:extLst>
          </p:cNvPr>
          <p:cNvSpPr>
            <a:spLocks/>
          </p:cNvSpPr>
          <p:nvPr/>
        </p:nvSpPr>
        <p:spPr bwMode="auto">
          <a:xfrm>
            <a:off x="5386778" y="3766363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Automated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Replenishment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3E08297-024A-4D8D-8315-3151D6DB3AFF}"/>
              </a:ext>
            </a:extLst>
          </p:cNvPr>
          <p:cNvSpPr>
            <a:spLocks/>
          </p:cNvSpPr>
          <p:nvPr/>
        </p:nvSpPr>
        <p:spPr bwMode="auto">
          <a:xfrm>
            <a:off x="6314294" y="1559645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Platform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5584575-72B4-4271-A32F-68BD30B2D257}"/>
              </a:ext>
            </a:extLst>
          </p:cNvPr>
          <p:cNvSpPr>
            <a:spLocks/>
          </p:cNvSpPr>
          <p:nvPr/>
        </p:nvSpPr>
        <p:spPr bwMode="auto">
          <a:xfrm>
            <a:off x="5386778" y="504092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Portal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DCB6A411-25AC-4051-A05C-08CD024371E8}"/>
              </a:ext>
            </a:extLst>
          </p:cNvPr>
          <p:cNvSpPr>
            <a:spLocks noChangeAspect="1"/>
          </p:cNvSpPr>
          <p:nvPr/>
        </p:nvSpPr>
        <p:spPr bwMode="auto">
          <a:xfrm>
            <a:off x="2760746" y="1709002"/>
            <a:ext cx="2275840" cy="146304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Digital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Distribution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5FC6EAF-D0E9-4C95-B1C1-E78D9898DC23}"/>
              </a:ext>
            </a:extLst>
          </p:cNvPr>
          <p:cNvSpPr>
            <a:spLocks/>
          </p:cNvSpPr>
          <p:nvPr/>
        </p:nvSpPr>
        <p:spPr bwMode="auto">
          <a:xfrm>
            <a:off x="4056066" y="78675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err="1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Webshop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F37DAB56-4D68-4B8D-806D-6D3C67C0E872}"/>
              </a:ext>
            </a:extLst>
          </p:cNvPr>
          <p:cNvSpPr>
            <a:spLocks/>
          </p:cNvSpPr>
          <p:nvPr/>
        </p:nvSpPr>
        <p:spPr bwMode="auto">
          <a:xfrm>
            <a:off x="133110" y="1559645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Sourcing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837D78C6-B855-4A7B-B427-DDCE34958A28}"/>
              </a:ext>
            </a:extLst>
          </p:cNvPr>
          <p:cNvSpPr>
            <a:spLocks/>
          </p:cNvSpPr>
          <p:nvPr/>
        </p:nvSpPr>
        <p:spPr bwMode="auto">
          <a:xfrm>
            <a:off x="6304787" y="2637908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Predictive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Analytics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D2FBC5E5-D73C-4374-9C97-875EF3A84DBE}"/>
              </a:ext>
            </a:extLst>
          </p:cNvPr>
          <p:cNvSpPr>
            <a:spLocks/>
          </p:cNvSpPr>
          <p:nvPr/>
        </p:nvSpPr>
        <p:spPr bwMode="auto">
          <a:xfrm>
            <a:off x="1059934" y="3766363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Downloading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26B1AE98-F0DB-4902-B26E-D62757D0D102}"/>
              </a:ext>
            </a:extLst>
          </p:cNvPr>
          <p:cNvSpPr>
            <a:spLocks/>
          </p:cNvSpPr>
          <p:nvPr/>
        </p:nvSpPr>
        <p:spPr bwMode="auto">
          <a:xfrm>
            <a:off x="2376905" y="4180030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Streaming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A441A287-5AED-4EB9-AAE4-D4511DB0F274}"/>
              </a:ext>
            </a:extLst>
          </p:cNvPr>
          <p:cNvSpPr>
            <a:spLocks/>
          </p:cNvSpPr>
          <p:nvPr/>
        </p:nvSpPr>
        <p:spPr bwMode="auto">
          <a:xfrm>
            <a:off x="130194" y="2637908"/>
            <a:ext cx="1371600" cy="822959"/>
          </a:xfrm>
          <a:prstGeom prst="ellipse">
            <a:avLst/>
          </a:prstGeom>
          <a:solidFill>
            <a:srgbClr val="001E5F">
              <a:lumMod val="10000"/>
              <a:lumOff val="9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Online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7A3EE4AE-16D8-4F46-8640-9BEDD0BB0853}"/>
              </a:ext>
            </a:extLst>
          </p:cNvPr>
          <p:cNvSpPr txBox="1"/>
          <p:nvPr/>
        </p:nvSpPr>
        <p:spPr>
          <a:xfrm>
            <a:off x="5242836" y="2246518"/>
            <a:ext cx="10518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Ron Meyer 2021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1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BACE91-D492-4B08-9382-BB5BC77BF759}"/>
</file>

<file path=customXml/itemProps2.xml><?xml version="1.0" encoding="utf-8"?>
<ds:datastoreItem xmlns:ds="http://schemas.openxmlformats.org/officeDocument/2006/customXml" ds:itemID="{9C07378A-03DE-4691-B13D-9ADA7FDD287D}"/>
</file>

<file path=customXml/itemProps3.xml><?xml version="1.0" encoding="utf-8"?>
<ds:datastoreItem xmlns:ds="http://schemas.openxmlformats.org/officeDocument/2006/customXml" ds:itemID="{FEE747C3-E7E1-495D-A428-1142D2DFD7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</TotalTime>
  <Words>65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2020-11-05T13:12:42Z</dcterms:created>
  <dcterms:modified xsi:type="dcterms:W3CDTF">2025-04-16T12:33:47Z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